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2" r:id="rId2"/>
    <p:sldId id="267" r:id="rId3"/>
    <p:sldId id="264" r:id="rId4"/>
    <p:sldId id="273" r:id="rId5"/>
    <p:sldId id="272" r:id="rId6"/>
    <p:sldId id="265" r:id="rId7"/>
    <p:sldId id="274" r:id="rId8"/>
    <p:sldId id="275" r:id="rId9"/>
    <p:sldId id="276" r:id="rId10"/>
    <p:sldId id="277" r:id="rId11"/>
    <p:sldId id="289" r:id="rId12"/>
    <p:sldId id="278" r:id="rId13"/>
    <p:sldId id="288" r:id="rId1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CC3300"/>
    <a:srgbClr val="800000"/>
    <a:srgbClr val="FFFF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6357" autoAdjust="0"/>
    <p:restoredTop sz="94660"/>
  </p:normalViewPr>
  <p:slideViewPr>
    <p:cSldViewPr>
      <p:cViewPr varScale="1">
        <p:scale>
          <a:sx n="87" d="100"/>
          <a:sy n="87" d="100"/>
        </p:scale>
        <p:origin x="-78" y="-3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B4406329-833E-41BB-8D57-4F01B859111F}" type="datetimeFigureOut">
              <a:rPr lang="ru-RU"/>
              <a:pPr>
                <a:defRPr/>
              </a:pPr>
              <a:t>25.03.2015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8CFF232-6FA9-41C5-8E8C-A77A8B77FD06}" type="slidenum">
              <a:rPr lang="ru-RU"/>
              <a:pPr>
                <a:defRPr/>
              </a:pPr>
              <a:t>‹#›</a:t>
            </a:fld>
            <a:endParaRPr lang="ru-RU"/>
          </a:p>
        </p:txBody>
      </p:sp>
    </p:spTree>
    <p:extLst>
      <p:ext uri="{BB962C8B-B14F-4D97-AF65-F5344CB8AC3E}">
        <p14:creationId xmlns="" xmlns:p14="http://schemas.microsoft.com/office/powerpoint/2010/main" val="37156586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7C5699B-9D69-48BA-9E44-29C8A99AA3FC}" type="slidenum">
              <a:rPr lang="ru-RU" smtClean="0">
                <a:latin typeface="Times New Roman" pitchFamily="18" charset="0"/>
                <a:ea typeface="SimSun"/>
                <a:cs typeface="Lucida Sans Unicode" pitchFamily="34" charset="0"/>
              </a:rPr>
              <a:pPr fontAlgn="base">
                <a:spcBef>
                  <a:spcPct val="0"/>
                </a:spcBef>
                <a:spcAft>
                  <a:spcPct val="0"/>
                </a:spcAft>
              </a:pPr>
              <a:t>1</a:t>
            </a:fld>
            <a:endParaRPr lang="ru-RU" smtClean="0">
              <a:latin typeface="Times New Roman" pitchFamily="18" charset="0"/>
              <a:ea typeface="SimSun"/>
              <a:cs typeface="Lucida Sans Unicode" pitchFamily="34" charset="0"/>
            </a:endParaRPr>
          </a:p>
        </p:txBody>
      </p:sp>
      <p:sp>
        <p:nvSpPr>
          <p:cNvPr id="16387" name="Rectangle 1"/>
          <p:cNvSpPr>
            <a:spLocks noGrp="1" noRot="1" noChangeAspect="1" noChangeArrowheads="1" noTextEdit="1"/>
          </p:cNvSpPr>
          <p:nvPr>
            <p:ph type="sldImg"/>
          </p:nvPr>
        </p:nvSpPr>
        <p:spPr bwMode="auto">
          <a:xfrm>
            <a:off x="1143000" y="695325"/>
            <a:ext cx="4570413" cy="3427413"/>
          </a:xfrm>
          <a:solidFill>
            <a:srgbClr val="FFFFFF"/>
          </a:solidFill>
          <a:ln>
            <a:solidFill>
              <a:srgbClr val="000000"/>
            </a:solidFill>
            <a:miter lim="800000"/>
            <a:headEnd/>
            <a:tailEnd/>
          </a:ln>
        </p:spPr>
      </p:sp>
      <p:sp>
        <p:nvSpPr>
          <p:cNvPr id="16388" name="Rectangle 2"/>
          <p:cNvSpPr>
            <a:spLocks noGrp="1" noChangeArrowheads="1"/>
          </p:cNvSpPr>
          <p:nvPr>
            <p:ph type="body" idx="1"/>
          </p:nvPr>
        </p:nvSpPr>
        <p:spPr bwMode="auto">
          <a:xfrm>
            <a:off x="685800" y="4343400"/>
            <a:ext cx="5481638" cy="4110038"/>
          </a:xfrm>
          <a:noFill/>
        </p:spPr>
        <p:txBody>
          <a:bodyPr wrap="none" numCol="1" anchor="ctr" anchorCtr="0" compatLnSpc="1">
            <a:prstTxWarp prst="textNoShape">
              <a:avLst/>
            </a:prstTxWarp>
          </a:bodyPr>
          <a:lstStyle/>
          <a:p>
            <a:pPr eaLnBrk="1" hangingPunct="1">
              <a:spcBef>
                <a:spcPct val="0"/>
              </a:spcBef>
            </a:pPr>
            <a:endParaRPr lang="ru-RU"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2A284CB-C90B-4A6F-84F9-6F1DD8F77A8B}" type="slidenum">
              <a:rPr lang="ru-RU" smtClean="0">
                <a:latin typeface="Times New Roman" pitchFamily="18" charset="0"/>
                <a:ea typeface="SimSun"/>
                <a:cs typeface="Lucida Sans Unicode" pitchFamily="34" charset="0"/>
              </a:rPr>
              <a:pPr fontAlgn="base">
                <a:spcBef>
                  <a:spcPct val="0"/>
                </a:spcBef>
                <a:spcAft>
                  <a:spcPct val="0"/>
                </a:spcAft>
              </a:pPr>
              <a:t>10</a:t>
            </a:fld>
            <a:endParaRPr lang="ru-RU" smtClean="0">
              <a:latin typeface="Times New Roman" pitchFamily="18" charset="0"/>
              <a:ea typeface="SimSun"/>
              <a:cs typeface="Lucida Sans Unicode" pitchFamily="34" charset="0"/>
            </a:endParaRPr>
          </a:p>
        </p:txBody>
      </p:sp>
      <p:sp>
        <p:nvSpPr>
          <p:cNvPr id="34819" name="Rectangle 1"/>
          <p:cNvSpPr>
            <a:spLocks noGrp="1" noRot="1" noChangeAspect="1" noChangeArrowheads="1" noTextEdit="1"/>
          </p:cNvSpPr>
          <p:nvPr>
            <p:ph type="sldImg"/>
          </p:nvPr>
        </p:nvSpPr>
        <p:spPr bwMode="auto">
          <a:xfrm>
            <a:off x="1143000" y="695325"/>
            <a:ext cx="4570413" cy="3427413"/>
          </a:xfrm>
          <a:solidFill>
            <a:srgbClr val="FFFFFF"/>
          </a:solidFill>
          <a:ln>
            <a:solidFill>
              <a:srgbClr val="000000"/>
            </a:solidFill>
            <a:miter lim="800000"/>
            <a:headEnd/>
            <a:tailEnd/>
          </a:ln>
        </p:spPr>
      </p:sp>
      <p:sp>
        <p:nvSpPr>
          <p:cNvPr id="34820" name="Rectangle 2"/>
          <p:cNvSpPr>
            <a:spLocks noGrp="1" noChangeArrowheads="1"/>
          </p:cNvSpPr>
          <p:nvPr>
            <p:ph type="body" idx="1"/>
          </p:nvPr>
        </p:nvSpPr>
        <p:spPr bwMode="auto">
          <a:xfrm>
            <a:off x="685800" y="4343400"/>
            <a:ext cx="5481638" cy="4110038"/>
          </a:xfrm>
          <a:noFill/>
        </p:spPr>
        <p:txBody>
          <a:bodyPr wrap="none" numCol="1" anchor="ctr" anchorCtr="0" compatLnSpc="1">
            <a:prstTxWarp prst="textNoShape">
              <a:avLst/>
            </a:prstTxWarp>
          </a:bodyPr>
          <a:lstStyle/>
          <a:p>
            <a:pPr eaLnBrk="1" hangingPunct="1">
              <a:spcBef>
                <a:spcPct val="0"/>
              </a:spcBef>
            </a:pPr>
            <a:endParaRPr lang="ru-RU"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5935281-76F7-454E-8DD9-551DDC81D5A5}" type="slidenum">
              <a:rPr lang="ru-RU" smtClean="0">
                <a:latin typeface="Times New Roman" pitchFamily="18" charset="0"/>
                <a:ea typeface="SimSun"/>
                <a:cs typeface="Lucida Sans Unicode" pitchFamily="34" charset="0"/>
              </a:rPr>
              <a:pPr fontAlgn="base">
                <a:spcBef>
                  <a:spcPct val="0"/>
                </a:spcBef>
                <a:spcAft>
                  <a:spcPct val="0"/>
                </a:spcAft>
              </a:pPr>
              <a:t>12</a:t>
            </a:fld>
            <a:endParaRPr lang="ru-RU" smtClean="0">
              <a:latin typeface="Times New Roman" pitchFamily="18" charset="0"/>
              <a:ea typeface="SimSun"/>
              <a:cs typeface="Lucida Sans Unicode" pitchFamily="34" charset="0"/>
            </a:endParaRPr>
          </a:p>
        </p:txBody>
      </p:sp>
      <p:sp>
        <p:nvSpPr>
          <p:cNvPr id="36867" name="Rectangle 1"/>
          <p:cNvSpPr>
            <a:spLocks noGrp="1" noRot="1" noChangeAspect="1" noChangeArrowheads="1" noTextEdit="1"/>
          </p:cNvSpPr>
          <p:nvPr>
            <p:ph type="sldImg"/>
          </p:nvPr>
        </p:nvSpPr>
        <p:spPr bwMode="auto">
          <a:xfrm>
            <a:off x="1143000" y="695325"/>
            <a:ext cx="4570413" cy="3427413"/>
          </a:xfrm>
          <a:solidFill>
            <a:srgbClr val="FFFFFF"/>
          </a:solidFill>
          <a:ln>
            <a:solidFill>
              <a:srgbClr val="000000"/>
            </a:solidFill>
            <a:miter lim="800000"/>
            <a:headEnd/>
            <a:tailEnd/>
          </a:ln>
        </p:spPr>
      </p:sp>
      <p:sp>
        <p:nvSpPr>
          <p:cNvPr id="36868" name="Rectangle 2"/>
          <p:cNvSpPr>
            <a:spLocks noGrp="1" noChangeArrowheads="1"/>
          </p:cNvSpPr>
          <p:nvPr>
            <p:ph type="body" idx="1"/>
          </p:nvPr>
        </p:nvSpPr>
        <p:spPr bwMode="auto">
          <a:xfrm>
            <a:off x="685800" y="4343400"/>
            <a:ext cx="5481638" cy="4110038"/>
          </a:xfrm>
          <a:noFill/>
        </p:spPr>
        <p:txBody>
          <a:bodyPr wrap="none" numCol="1" anchor="ctr" anchorCtr="0" compatLnSpc="1">
            <a:prstTxWarp prst="textNoShape">
              <a:avLst/>
            </a:prstTxWarp>
          </a:bodyPr>
          <a:lstStyle/>
          <a:p>
            <a:pPr eaLnBrk="1" hangingPunct="1">
              <a:spcBef>
                <a:spcPct val="0"/>
              </a:spcBef>
            </a:pPr>
            <a:endParaRPr lang="ru-RU"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D03B3E7-5E77-4809-A295-25A50F7710FD}" type="slidenum">
              <a:rPr lang="ru-RU" smtClean="0">
                <a:latin typeface="Times New Roman" pitchFamily="18" charset="0"/>
                <a:ea typeface="SimSun"/>
                <a:cs typeface="Lucida Sans Unicode" pitchFamily="34" charset="0"/>
              </a:rPr>
              <a:pPr fontAlgn="base">
                <a:spcBef>
                  <a:spcPct val="0"/>
                </a:spcBef>
                <a:spcAft>
                  <a:spcPct val="0"/>
                </a:spcAft>
              </a:pPr>
              <a:t>2</a:t>
            </a:fld>
            <a:endParaRPr lang="ru-RU" smtClean="0">
              <a:latin typeface="Times New Roman" pitchFamily="18" charset="0"/>
              <a:ea typeface="SimSun"/>
              <a:cs typeface="Lucida Sans Unicode" pitchFamily="34" charset="0"/>
            </a:endParaRPr>
          </a:p>
        </p:txBody>
      </p:sp>
      <p:sp>
        <p:nvSpPr>
          <p:cNvPr id="18435" name="Rectangle 1"/>
          <p:cNvSpPr>
            <a:spLocks noGrp="1" noRot="1" noChangeAspect="1" noChangeArrowheads="1" noTextEdit="1"/>
          </p:cNvSpPr>
          <p:nvPr>
            <p:ph type="sldImg"/>
          </p:nvPr>
        </p:nvSpPr>
        <p:spPr bwMode="auto">
          <a:xfrm>
            <a:off x="1143000" y="695325"/>
            <a:ext cx="4570413" cy="3427413"/>
          </a:xfrm>
          <a:solidFill>
            <a:srgbClr val="FFFFFF"/>
          </a:solidFill>
          <a:ln>
            <a:solidFill>
              <a:srgbClr val="000000"/>
            </a:solidFill>
            <a:miter lim="800000"/>
            <a:headEnd/>
            <a:tailEnd/>
          </a:ln>
        </p:spPr>
      </p:sp>
      <p:sp>
        <p:nvSpPr>
          <p:cNvPr id="18436" name="Rectangle 2"/>
          <p:cNvSpPr>
            <a:spLocks noGrp="1" noChangeArrowheads="1"/>
          </p:cNvSpPr>
          <p:nvPr>
            <p:ph type="body" idx="1"/>
          </p:nvPr>
        </p:nvSpPr>
        <p:spPr bwMode="auto">
          <a:xfrm>
            <a:off x="685800" y="4343400"/>
            <a:ext cx="5481638" cy="4110038"/>
          </a:xfrm>
          <a:noFill/>
        </p:spPr>
        <p:txBody>
          <a:bodyPr wrap="none" numCol="1" anchor="ctr" anchorCtr="0" compatLnSpc="1">
            <a:prstTxWarp prst="textNoShape">
              <a:avLst/>
            </a:prstTxWarp>
          </a:bodyPr>
          <a:lstStyle/>
          <a:p>
            <a:pPr eaLnBrk="1" hangingPunct="1">
              <a:spcBef>
                <a:spcPct val="0"/>
              </a:spcBef>
            </a:pPr>
            <a:endParaRPr lang="ru-RU"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18F3DA8-61AE-4919-8475-DEF4FF397C66}" type="slidenum">
              <a:rPr lang="ru-RU" smtClean="0">
                <a:latin typeface="Times New Roman" pitchFamily="18" charset="0"/>
                <a:ea typeface="SimSun"/>
                <a:cs typeface="Lucida Sans Unicode" pitchFamily="34" charset="0"/>
              </a:rPr>
              <a:pPr fontAlgn="base">
                <a:spcBef>
                  <a:spcPct val="0"/>
                </a:spcBef>
                <a:spcAft>
                  <a:spcPct val="0"/>
                </a:spcAft>
              </a:pPr>
              <a:t>3</a:t>
            </a:fld>
            <a:endParaRPr lang="ru-RU" smtClean="0">
              <a:latin typeface="Times New Roman" pitchFamily="18" charset="0"/>
              <a:ea typeface="SimSun"/>
              <a:cs typeface="Lucida Sans Unicode" pitchFamily="34" charset="0"/>
            </a:endParaRPr>
          </a:p>
        </p:txBody>
      </p:sp>
      <p:sp>
        <p:nvSpPr>
          <p:cNvPr id="20483" name="Rectangle 1"/>
          <p:cNvSpPr>
            <a:spLocks noGrp="1" noRot="1" noChangeAspect="1" noChangeArrowheads="1" noTextEdit="1"/>
          </p:cNvSpPr>
          <p:nvPr>
            <p:ph type="sldImg"/>
          </p:nvPr>
        </p:nvSpPr>
        <p:spPr bwMode="auto">
          <a:xfrm>
            <a:off x="1143000" y="695325"/>
            <a:ext cx="4570413" cy="3427413"/>
          </a:xfrm>
          <a:solidFill>
            <a:srgbClr val="FFFFFF"/>
          </a:solidFill>
          <a:ln>
            <a:solidFill>
              <a:srgbClr val="000000"/>
            </a:solidFill>
            <a:miter lim="800000"/>
            <a:headEnd/>
            <a:tailEnd/>
          </a:ln>
        </p:spPr>
      </p:sp>
      <p:sp>
        <p:nvSpPr>
          <p:cNvPr id="20484" name="Rectangle 2"/>
          <p:cNvSpPr>
            <a:spLocks noGrp="1" noChangeArrowheads="1"/>
          </p:cNvSpPr>
          <p:nvPr>
            <p:ph type="body" idx="1"/>
          </p:nvPr>
        </p:nvSpPr>
        <p:spPr bwMode="auto">
          <a:xfrm>
            <a:off x="685800" y="4343400"/>
            <a:ext cx="5481638" cy="4110038"/>
          </a:xfrm>
          <a:noFill/>
        </p:spPr>
        <p:txBody>
          <a:bodyPr wrap="none" numCol="1" anchor="ctr" anchorCtr="0" compatLnSpc="1">
            <a:prstTxWarp prst="textNoShape">
              <a:avLst/>
            </a:prstTxWarp>
          </a:bodyPr>
          <a:lstStyle/>
          <a:p>
            <a:pPr eaLnBrk="1" hangingPunct="1">
              <a:spcBef>
                <a:spcPct val="0"/>
              </a:spcBef>
            </a:pPr>
            <a:endParaRPr lang="ru-RU"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0E8EBA5-E51C-400E-B2F1-1B10615F9C7F}" type="slidenum">
              <a:rPr lang="ru-RU" smtClean="0">
                <a:latin typeface="Times New Roman" pitchFamily="18" charset="0"/>
                <a:ea typeface="SimSun"/>
                <a:cs typeface="Lucida Sans Unicode" pitchFamily="34" charset="0"/>
              </a:rPr>
              <a:pPr fontAlgn="base">
                <a:spcBef>
                  <a:spcPct val="0"/>
                </a:spcBef>
                <a:spcAft>
                  <a:spcPct val="0"/>
                </a:spcAft>
              </a:pPr>
              <a:t>4</a:t>
            </a:fld>
            <a:endParaRPr lang="ru-RU" smtClean="0">
              <a:latin typeface="Times New Roman" pitchFamily="18" charset="0"/>
              <a:ea typeface="SimSun"/>
              <a:cs typeface="Lucida Sans Unicode" pitchFamily="34" charset="0"/>
            </a:endParaRPr>
          </a:p>
        </p:txBody>
      </p:sp>
      <p:sp>
        <p:nvSpPr>
          <p:cNvPr id="22531" name="Rectangle 1"/>
          <p:cNvSpPr>
            <a:spLocks noGrp="1" noRot="1" noChangeAspect="1" noChangeArrowheads="1" noTextEdit="1"/>
          </p:cNvSpPr>
          <p:nvPr>
            <p:ph type="sldImg"/>
          </p:nvPr>
        </p:nvSpPr>
        <p:spPr bwMode="auto">
          <a:xfrm>
            <a:off x="1143000" y="695325"/>
            <a:ext cx="4570413" cy="3427413"/>
          </a:xfrm>
          <a:solidFill>
            <a:srgbClr val="FFFFFF"/>
          </a:solidFill>
          <a:ln>
            <a:solidFill>
              <a:srgbClr val="000000"/>
            </a:solidFill>
            <a:miter lim="800000"/>
            <a:headEnd/>
            <a:tailEnd/>
          </a:ln>
        </p:spPr>
      </p:sp>
      <p:sp>
        <p:nvSpPr>
          <p:cNvPr id="22532" name="Rectangle 2"/>
          <p:cNvSpPr>
            <a:spLocks noGrp="1" noChangeArrowheads="1"/>
          </p:cNvSpPr>
          <p:nvPr>
            <p:ph type="body" idx="1"/>
          </p:nvPr>
        </p:nvSpPr>
        <p:spPr bwMode="auto">
          <a:xfrm>
            <a:off x="685800" y="4343400"/>
            <a:ext cx="5481638" cy="4110038"/>
          </a:xfrm>
          <a:noFill/>
        </p:spPr>
        <p:txBody>
          <a:bodyPr wrap="none" numCol="1" anchor="ctr" anchorCtr="0" compatLnSpc="1">
            <a:prstTxWarp prst="textNoShape">
              <a:avLst/>
            </a:prstTxWarp>
          </a:bodyPr>
          <a:lstStyle/>
          <a:p>
            <a:pPr eaLnBrk="1" hangingPunct="1">
              <a:spcBef>
                <a:spcPct val="0"/>
              </a:spcBef>
            </a:pPr>
            <a:endParaRPr lang="ru-RU"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BA8671E-67D1-407B-92F1-38013F90E1A4}" type="slidenum">
              <a:rPr lang="ru-RU" smtClean="0">
                <a:latin typeface="Times New Roman" pitchFamily="18" charset="0"/>
                <a:ea typeface="SimSun"/>
                <a:cs typeface="Lucida Sans Unicode" pitchFamily="34" charset="0"/>
              </a:rPr>
              <a:pPr fontAlgn="base">
                <a:spcBef>
                  <a:spcPct val="0"/>
                </a:spcBef>
                <a:spcAft>
                  <a:spcPct val="0"/>
                </a:spcAft>
              </a:pPr>
              <a:t>5</a:t>
            </a:fld>
            <a:endParaRPr lang="ru-RU" smtClean="0">
              <a:latin typeface="Times New Roman" pitchFamily="18" charset="0"/>
              <a:ea typeface="SimSun"/>
              <a:cs typeface="Lucida Sans Unicode" pitchFamily="34" charset="0"/>
            </a:endParaRPr>
          </a:p>
        </p:txBody>
      </p:sp>
      <p:sp>
        <p:nvSpPr>
          <p:cNvPr id="24579" name="Rectangle 1"/>
          <p:cNvSpPr>
            <a:spLocks noGrp="1" noRot="1" noChangeAspect="1" noChangeArrowheads="1" noTextEdit="1"/>
          </p:cNvSpPr>
          <p:nvPr>
            <p:ph type="sldImg"/>
          </p:nvPr>
        </p:nvSpPr>
        <p:spPr bwMode="auto">
          <a:xfrm>
            <a:off x="1143000" y="695325"/>
            <a:ext cx="4570413" cy="3427413"/>
          </a:xfrm>
          <a:solidFill>
            <a:srgbClr val="FFFFFF"/>
          </a:solidFill>
          <a:ln>
            <a:solidFill>
              <a:srgbClr val="000000"/>
            </a:solidFill>
            <a:miter lim="800000"/>
            <a:headEnd/>
            <a:tailEnd/>
          </a:ln>
        </p:spPr>
      </p:sp>
      <p:sp>
        <p:nvSpPr>
          <p:cNvPr id="24580" name="Rectangle 2"/>
          <p:cNvSpPr>
            <a:spLocks noGrp="1" noChangeArrowheads="1"/>
          </p:cNvSpPr>
          <p:nvPr>
            <p:ph type="body" idx="1"/>
          </p:nvPr>
        </p:nvSpPr>
        <p:spPr bwMode="auto">
          <a:xfrm>
            <a:off x="685800" y="4343400"/>
            <a:ext cx="5481638" cy="4110038"/>
          </a:xfrm>
          <a:noFill/>
        </p:spPr>
        <p:txBody>
          <a:bodyPr wrap="none" numCol="1" anchor="ctr" anchorCtr="0" compatLnSpc="1">
            <a:prstTxWarp prst="textNoShape">
              <a:avLst/>
            </a:prstTxWarp>
          </a:bodyPr>
          <a:lstStyle/>
          <a:p>
            <a:pPr eaLnBrk="1" hangingPunct="1">
              <a:spcBef>
                <a:spcPct val="0"/>
              </a:spcBef>
            </a:pPr>
            <a:endParaRPr lang="ru-RU"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33CA6F3-3DEF-4141-943A-50F8E8314278}" type="slidenum">
              <a:rPr lang="ru-RU" smtClean="0">
                <a:latin typeface="Times New Roman" pitchFamily="18" charset="0"/>
                <a:ea typeface="SimSun"/>
                <a:cs typeface="Lucida Sans Unicode" pitchFamily="34" charset="0"/>
              </a:rPr>
              <a:pPr fontAlgn="base">
                <a:spcBef>
                  <a:spcPct val="0"/>
                </a:spcBef>
                <a:spcAft>
                  <a:spcPct val="0"/>
                </a:spcAft>
              </a:pPr>
              <a:t>6</a:t>
            </a:fld>
            <a:endParaRPr lang="ru-RU" smtClean="0">
              <a:latin typeface="Times New Roman" pitchFamily="18" charset="0"/>
              <a:ea typeface="SimSun"/>
              <a:cs typeface="Lucida Sans Unicode" pitchFamily="34" charset="0"/>
            </a:endParaRPr>
          </a:p>
        </p:txBody>
      </p:sp>
      <p:sp>
        <p:nvSpPr>
          <p:cNvPr id="26627" name="Rectangle 1"/>
          <p:cNvSpPr>
            <a:spLocks noGrp="1" noRot="1" noChangeAspect="1" noChangeArrowheads="1" noTextEdit="1"/>
          </p:cNvSpPr>
          <p:nvPr>
            <p:ph type="sldImg"/>
          </p:nvPr>
        </p:nvSpPr>
        <p:spPr bwMode="auto">
          <a:xfrm>
            <a:off x="1143000" y="695325"/>
            <a:ext cx="4570413" cy="3427413"/>
          </a:xfrm>
          <a:solidFill>
            <a:srgbClr val="FFFFFF"/>
          </a:solidFill>
          <a:ln>
            <a:solidFill>
              <a:srgbClr val="000000"/>
            </a:solidFill>
            <a:miter lim="800000"/>
            <a:headEnd/>
            <a:tailEnd/>
          </a:ln>
        </p:spPr>
      </p:sp>
      <p:sp>
        <p:nvSpPr>
          <p:cNvPr id="26628" name="Rectangle 2"/>
          <p:cNvSpPr>
            <a:spLocks noGrp="1" noChangeArrowheads="1"/>
          </p:cNvSpPr>
          <p:nvPr>
            <p:ph type="body" idx="1"/>
          </p:nvPr>
        </p:nvSpPr>
        <p:spPr bwMode="auto">
          <a:xfrm>
            <a:off x="685800" y="4343400"/>
            <a:ext cx="5481638" cy="4110038"/>
          </a:xfrm>
          <a:noFill/>
        </p:spPr>
        <p:txBody>
          <a:bodyPr wrap="none" numCol="1" anchor="ctr" anchorCtr="0" compatLnSpc="1">
            <a:prstTxWarp prst="textNoShape">
              <a:avLst/>
            </a:prstTxWarp>
          </a:bodyPr>
          <a:lstStyle/>
          <a:p>
            <a:pPr eaLnBrk="1" hangingPunct="1">
              <a:spcBef>
                <a:spcPct val="0"/>
              </a:spcBef>
            </a:pPr>
            <a:endParaRPr lang="ru-RU"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0F0345-778D-4FB7-8CCD-A2BE95255D1A}" type="slidenum">
              <a:rPr lang="ru-RU" smtClean="0">
                <a:latin typeface="Times New Roman" pitchFamily="18" charset="0"/>
                <a:ea typeface="SimSun"/>
                <a:cs typeface="Lucida Sans Unicode" pitchFamily="34" charset="0"/>
              </a:rPr>
              <a:pPr fontAlgn="base">
                <a:spcBef>
                  <a:spcPct val="0"/>
                </a:spcBef>
                <a:spcAft>
                  <a:spcPct val="0"/>
                </a:spcAft>
              </a:pPr>
              <a:t>7</a:t>
            </a:fld>
            <a:endParaRPr lang="ru-RU" smtClean="0">
              <a:latin typeface="Times New Roman" pitchFamily="18" charset="0"/>
              <a:ea typeface="SimSun"/>
              <a:cs typeface="Lucida Sans Unicode" pitchFamily="34" charset="0"/>
            </a:endParaRPr>
          </a:p>
        </p:txBody>
      </p:sp>
      <p:sp>
        <p:nvSpPr>
          <p:cNvPr id="28675" name="Rectangle 1"/>
          <p:cNvSpPr>
            <a:spLocks noGrp="1" noRot="1" noChangeAspect="1" noChangeArrowheads="1" noTextEdit="1"/>
          </p:cNvSpPr>
          <p:nvPr>
            <p:ph type="sldImg"/>
          </p:nvPr>
        </p:nvSpPr>
        <p:spPr bwMode="auto">
          <a:xfrm>
            <a:off x="1143000" y="695325"/>
            <a:ext cx="4570413" cy="3427413"/>
          </a:xfrm>
          <a:solidFill>
            <a:srgbClr val="FFFFFF"/>
          </a:solidFill>
          <a:ln>
            <a:solidFill>
              <a:srgbClr val="000000"/>
            </a:solidFill>
            <a:miter lim="800000"/>
            <a:headEnd/>
            <a:tailEnd/>
          </a:ln>
        </p:spPr>
      </p:sp>
      <p:sp>
        <p:nvSpPr>
          <p:cNvPr id="28676" name="Rectangle 2"/>
          <p:cNvSpPr>
            <a:spLocks noGrp="1" noChangeArrowheads="1"/>
          </p:cNvSpPr>
          <p:nvPr>
            <p:ph type="body" idx="1"/>
          </p:nvPr>
        </p:nvSpPr>
        <p:spPr bwMode="auto">
          <a:xfrm>
            <a:off x="685800" y="4343400"/>
            <a:ext cx="5481638" cy="4110038"/>
          </a:xfrm>
          <a:noFill/>
        </p:spPr>
        <p:txBody>
          <a:bodyPr wrap="none" numCol="1" anchor="ctr" anchorCtr="0" compatLnSpc="1">
            <a:prstTxWarp prst="textNoShape">
              <a:avLst/>
            </a:prstTxWarp>
          </a:bodyPr>
          <a:lstStyle/>
          <a:p>
            <a:pPr eaLnBrk="1" hangingPunct="1">
              <a:spcBef>
                <a:spcPct val="0"/>
              </a:spcBef>
            </a:pPr>
            <a:endParaRPr lang="ru-RU"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A914757-018E-41A8-B8B8-D17CE947D2AE}" type="slidenum">
              <a:rPr lang="ru-RU" smtClean="0">
                <a:latin typeface="Times New Roman" pitchFamily="18" charset="0"/>
                <a:ea typeface="SimSun"/>
                <a:cs typeface="Lucida Sans Unicode" pitchFamily="34" charset="0"/>
              </a:rPr>
              <a:pPr fontAlgn="base">
                <a:spcBef>
                  <a:spcPct val="0"/>
                </a:spcBef>
                <a:spcAft>
                  <a:spcPct val="0"/>
                </a:spcAft>
              </a:pPr>
              <a:t>8</a:t>
            </a:fld>
            <a:endParaRPr lang="ru-RU" smtClean="0">
              <a:latin typeface="Times New Roman" pitchFamily="18" charset="0"/>
              <a:ea typeface="SimSun"/>
              <a:cs typeface="Lucida Sans Unicode" pitchFamily="34" charset="0"/>
            </a:endParaRPr>
          </a:p>
        </p:txBody>
      </p:sp>
      <p:sp>
        <p:nvSpPr>
          <p:cNvPr id="30723" name="Rectangle 1"/>
          <p:cNvSpPr>
            <a:spLocks noGrp="1" noRot="1" noChangeAspect="1" noChangeArrowheads="1" noTextEdit="1"/>
          </p:cNvSpPr>
          <p:nvPr>
            <p:ph type="sldImg"/>
          </p:nvPr>
        </p:nvSpPr>
        <p:spPr bwMode="auto">
          <a:xfrm>
            <a:off x="1143000" y="695325"/>
            <a:ext cx="4570413" cy="3427413"/>
          </a:xfrm>
          <a:solidFill>
            <a:srgbClr val="FFFFFF"/>
          </a:solidFill>
          <a:ln>
            <a:solidFill>
              <a:srgbClr val="000000"/>
            </a:solidFill>
            <a:miter lim="800000"/>
            <a:headEnd/>
            <a:tailEnd/>
          </a:ln>
        </p:spPr>
      </p:sp>
      <p:sp>
        <p:nvSpPr>
          <p:cNvPr id="30724" name="Rectangle 2"/>
          <p:cNvSpPr>
            <a:spLocks noGrp="1" noChangeArrowheads="1"/>
          </p:cNvSpPr>
          <p:nvPr>
            <p:ph type="body" idx="1"/>
          </p:nvPr>
        </p:nvSpPr>
        <p:spPr bwMode="auto">
          <a:xfrm>
            <a:off x="685800" y="4343400"/>
            <a:ext cx="5481638" cy="4110038"/>
          </a:xfrm>
          <a:noFill/>
        </p:spPr>
        <p:txBody>
          <a:bodyPr wrap="none" numCol="1" anchor="ctr" anchorCtr="0" compatLnSpc="1">
            <a:prstTxWarp prst="textNoShape">
              <a:avLst/>
            </a:prstTxWarp>
          </a:bodyPr>
          <a:lstStyle/>
          <a:p>
            <a:pPr eaLnBrk="1" hangingPunct="1">
              <a:spcBef>
                <a:spcPct val="0"/>
              </a:spcBef>
            </a:pPr>
            <a:endParaRPr lang="ru-RU"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86C4C2C-C0C4-4FE2-9C6F-16E2F0B3F4E3}" type="slidenum">
              <a:rPr lang="ru-RU" smtClean="0">
                <a:latin typeface="Times New Roman" pitchFamily="18" charset="0"/>
                <a:ea typeface="SimSun"/>
                <a:cs typeface="Lucida Sans Unicode" pitchFamily="34" charset="0"/>
              </a:rPr>
              <a:pPr fontAlgn="base">
                <a:spcBef>
                  <a:spcPct val="0"/>
                </a:spcBef>
                <a:spcAft>
                  <a:spcPct val="0"/>
                </a:spcAft>
              </a:pPr>
              <a:t>9</a:t>
            </a:fld>
            <a:endParaRPr lang="ru-RU" smtClean="0">
              <a:latin typeface="Times New Roman" pitchFamily="18" charset="0"/>
              <a:ea typeface="SimSun"/>
              <a:cs typeface="Lucida Sans Unicode" pitchFamily="34" charset="0"/>
            </a:endParaRPr>
          </a:p>
        </p:txBody>
      </p:sp>
      <p:sp>
        <p:nvSpPr>
          <p:cNvPr id="32771" name="Rectangle 1"/>
          <p:cNvSpPr>
            <a:spLocks noGrp="1" noRot="1" noChangeAspect="1" noChangeArrowheads="1" noTextEdit="1"/>
          </p:cNvSpPr>
          <p:nvPr>
            <p:ph type="sldImg"/>
          </p:nvPr>
        </p:nvSpPr>
        <p:spPr bwMode="auto">
          <a:xfrm>
            <a:off x="1143000" y="695325"/>
            <a:ext cx="4570413" cy="3427413"/>
          </a:xfrm>
          <a:solidFill>
            <a:srgbClr val="FFFFFF"/>
          </a:solidFill>
          <a:ln>
            <a:solidFill>
              <a:srgbClr val="000000"/>
            </a:solidFill>
            <a:miter lim="800000"/>
            <a:headEnd/>
            <a:tailEnd/>
          </a:ln>
        </p:spPr>
      </p:sp>
      <p:sp>
        <p:nvSpPr>
          <p:cNvPr id="32772" name="Rectangle 2"/>
          <p:cNvSpPr>
            <a:spLocks noGrp="1" noChangeArrowheads="1"/>
          </p:cNvSpPr>
          <p:nvPr>
            <p:ph type="body" idx="1"/>
          </p:nvPr>
        </p:nvSpPr>
        <p:spPr bwMode="auto">
          <a:xfrm>
            <a:off x="685800" y="4343400"/>
            <a:ext cx="5481638" cy="4110038"/>
          </a:xfrm>
          <a:noFill/>
        </p:spPr>
        <p:txBody>
          <a:bodyPr wrap="none" numCol="1" anchor="ctr" anchorCtr="0" compatLnSpc="1">
            <a:prstTxWarp prst="textNoShape">
              <a:avLst/>
            </a:prstTxWarp>
          </a:bodyPr>
          <a:lstStyle/>
          <a:p>
            <a:pPr eaLnBrk="1" hangingPunct="1">
              <a:spcBef>
                <a:spcPct val="0"/>
              </a:spcBef>
            </a:pPr>
            <a:endParaRPr lang="ru-RU"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119D4660-433A-4EC2-88A9-22717A30714E}" type="datetimeFigureOut">
              <a:rPr lang="ru-RU"/>
              <a:pPr>
                <a:defRPr/>
              </a:pPr>
              <a:t>25.03.2015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393FFD6-7982-4223-BB2B-AC790E363EC7}"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1A3CC59-7649-4264-8412-9DC8F9B5A052}" type="datetimeFigureOut">
              <a:rPr lang="ru-RU"/>
              <a:pPr>
                <a:defRPr/>
              </a:pPr>
              <a:t>25.03.2015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45908CF-B073-47B2-876B-E84E5C1ACB12}"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97D39BF-EE2F-4935-9F00-152B46F4E2D5}" type="datetimeFigureOut">
              <a:rPr lang="ru-RU"/>
              <a:pPr>
                <a:defRPr/>
              </a:pPr>
              <a:t>25.03.2015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36EE65D-7C44-4FEE-B692-2B5CE4CA76EF}"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5900"/>
            <a:ext cx="8221663" cy="1244600"/>
          </a:xfrm>
        </p:spPr>
        <p:txBody>
          <a:bodyPr/>
          <a:lstStyle/>
          <a:p>
            <a:r>
              <a:rPr lang="ru-RU" smtClean="0"/>
              <a:t>Образец заголовка</a:t>
            </a: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9A63BD8-E72D-4054-A5E3-05ABF2A82C2D}" type="datetimeFigureOut">
              <a:rPr lang="ru-RU"/>
              <a:pPr>
                <a:defRPr/>
              </a:pPr>
              <a:t>25.03.2015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5535D7A-C2FB-40E6-B0D2-21378E2E2BB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36B5E75-A41E-4803-8A95-2D976BB1947C}" type="datetimeFigureOut">
              <a:rPr lang="ru-RU"/>
              <a:pPr>
                <a:defRPr/>
              </a:pPr>
              <a:t>25.03.2015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8949C57-6B4E-4735-9D11-99304D45F2C3}"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DC07262E-0E52-4483-8469-3CE62F7EE47D}" type="datetimeFigureOut">
              <a:rPr lang="ru-RU"/>
              <a:pPr>
                <a:defRPr/>
              </a:pPr>
              <a:t>25.03.2015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25E883B-6DD7-4A72-960F-BD527E9B83C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86F57CEA-7469-461D-A833-AA887D74644E}" type="datetimeFigureOut">
              <a:rPr lang="ru-RU"/>
              <a:pPr>
                <a:defRPr/>
              </a:pPr>
              <a:t>25.03.2015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8FAFE52D-3075-4E08-B2C2-484CF807AFF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B09533F0-BA94-4839-B8B2-7C420FF3CA4F}" type="datetimeFigureOut">
              <a:rPr lang="ru-RU"/>
              <a:pPr>
                <a:defRPr/>
              </a:pPr>
              <a:t>25.03.2015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5FF4108B-3A80-45E1-AB2F-FDA370A62EAD}"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81970524-37DB-46AF-A319-A20E97DDB843}" type="datetimeFigureOut">
              <a:rPr lang="ru-RU"/>
              <a:pPr>
                <a:defRPr/>
              </a:pPr>
              <a:t>25.03.2015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68F10CCA-3C7E-4DA7-A8FD-6377EBD5355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59F8F1C0-9966-402F-97AF-F912F9A1E1AB}" type="datetimeFigureOut">
              <a:rPr lang="ru-RU"/>
              <a:pPr>
                <a:defRPr/>
              </a:pPr>
              <a:t>25.03.2015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D4BD92A-B4D6-430F-A4F6-A50528037509}"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CB3596E-A476-4D32-B568-A64E5979E123}" type="datetimeFigureOut">
              <a:rPr lang="ru-RU"/>
              <a:pPr>
                <a:defRPr/>
              </a:pPr>
              <a:t>25.03.2015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42268B8-E706-485B-B7B9-CC31B767BD8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DD2BC052-04EF-4F5C-8E15-B73219DEB4E1}" type="datetimeFigureOut">
              <a:rPr lang="ru-RU"/>
              <a:pPr>
                <a:defRPr/>
              </a:pPr>
              <a:t>25.03.2015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5D9C54FB-4791-4831-B2F5-4A55CC9EF8B0}"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16.jpeg"/><Relationship Id="rId11" Type="http://schemas.openxmlformats.org/officeDocument/2006/relationships/image" Target="../media/image7.jpeg"/><Relationship Id="rId5" Type="http://schemas.openxmlformats.org/officeDocument/2006/relationships/image" Target="../media/image15.jpeg"/><Relationship Id="rId10" Type="http://schemas.openxmlformats.org/officeDocument/2006/relationships/slide" Target="slide2.xml"/><Relationship Id="rId4" Type="http://schemas.openxmlformats.org/officeDocument/2006/relationships/image" Target="../media/image14.jpeg"/><Relationship Id="rId9"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audio" Target="file:///H:\&#1082;&#1086;&#1085;&#1082;&#1091;&#1088;&#1089;%2070%20&#1083;&#1077;&#1090;&#1080;&#1102;%20&#1087;&#1086;&#1073;&#1077;&#1076;&#1099;%202014-15\&#1044;&#1077;&#1085;&#1100;%20&#1087;&#1086;&#1073;&#1077;&#1076;&#1099;%20&#1085;&#1072;%20&#1072;&#1085;&#1075;&#1083;%201%20&#1082;&#1091;&#1087;&#1083;&#1077;&#1090;.mp3" TargetMode="External"/><Relationship Id="rId6" Type="http://schemas.openxmlformats.org/officeDocument/2006/relationships/slide" Target="slide2.xml"/><Relationship Id="rId5" Type="http://schemas.openxmlformats.org/officeDocument/2006/relationships/image" Target="../media/image22.pn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7.jpeg"/><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8" Type="http://schemas.openxmlformats.org/officeDocument/2006/relationships/hyperlink" Target="http://victory-day.ru/" TargetMode="External"/><Relationship Id="rId3" Type="http://schemas.openxmlformats.org/officeDocument/2006/relationships/hyperlink" Target="http://www.russiansabroad.com/russian_history_68.html/" TargetMode="External"/><Relationship Id="rId7" Type="http://schemas.openxmlformats.org/officeDocument/2006/relationships/hyperlink" Target="http://learnrussian.rt.com/speak-russian/victory-day-in-russia" TargetMode="External"/><Relationship Id="rId2" Type="http://schemas.openxmlformats.org/officeDocument/2006/relationships/hyperlink" Target="http://en.wikipedia.org/wiki/Victory_Day_(9_May)" TargetMode="External"/><Relationship Id="rId1" Type="http://schemas.openxmlformats.org/officeDocument/2006/relationships/slideLayout" Target="../slideLayouts/slideLayout7.xml"/><Relationship Id="rId6" Type="http://schemas.openxmlformats.org/officeDocument/2006/relationships/hyperlink" Target="http://fenglish.ru/den-pobedy-na-anglijskom-yazyke/" TargetMode="External"/><Relationship Id="rId5" Type="http://schemas.openxmlformats.org/officeDocument/2006/relationships/hyperlink" Target="http://en.rian.ru/russia/20090622/155318085.html/" TargetMode="External"/><Relationship Id="rId4" Type="http://schemas.openxmlformats.org/officeDocument/2006/relationships/hyperlink" Target="http://www.russia-ic.com/ppl_articles/in_depth/901/" TargetMode="External"/></Relationships>
</file>

<file path=ppt/slides/_rels/slide2.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image" Target="../media/image4.jpeg"/><Relationship Id="rId18" Type="http://schemas.openxmlformats.org/officeDocument/2006/relationships/audio" Target="../media/audio11.wav"/><Relationship Id="rId3" Type="http://schemas.openxmlformats.org/officeDocument/2006/relationships/audio" Target="../media/audio1.wav"/><Relationship Id="rId7" Type="http://schemas.openxmlformats.org/officeDocument/2006/relationships/slide" Target="slide5.xml"/><Relationship Id="rId12" Type="http://schemas.openxmlformats.org/officeDocument/2006/relationships/slide" Target="slide10.xml"/><Relationship Id="rId17" Type="http://schemas.openxmlformats.org/officeDocument/2006/relationships/image" Target="../media/image6.png"/><Relationship Id="rId2" Type="http://schemas.openxmlformats.org/officeDocument/2006/relationships/notesSlide" Target="../notesSlides/notesSlide2.xml"/><Relationship Id="rId16" Type="http://schemas.openxmlformats.org/officeDocument/2006/relationships/slide" Target="slide11.xml"/><Relationship Id="rId1" Type="http://schemas.openxmlformats.org/officeDocument/2006/relationships/slideLayout" Target="../slideLayouts/slideLayout12.xml"/><Relationship Id="rId6" Type="http://schemas.openxmlformats.org/officeDocument/2006/relationships/slide" Target="slide4.xml"/><Relationship Id="rId11" Type="http://schemas.openxmlformats.org/officeDocument/2006/relationships/slide" Target="slide9.xml"/><Relationship Id="rId5" Type="http://schemas.openxmlformats.org/officeDocument/2006/relationships/slide" Target="slide3.xml"/><Relationship Id="rId15" Type="http://schemas.openxmlformats.org/officeDocument/2006/relationships/slide" Target="slide12.xml"/><Relationship Id="rId10" Type="http://schemas.openxmlformats.org/officeDocument/2006/relationships/slide" Target="slide8.xml"/><Relationship Id="rId4" Type="http://schemas.openxmlformats.org/officeDocument/2006/relationships/image" Target="../media/image3.jpeg"/><Relationship Id="rId9" Type="http://schemas.openxmlformats.org/officeDocument/2006/relationships/slide" Target="slide7.xml"/><Relationship Id="rId1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7.jpeg"/><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 Target="slide2.xml"/><Relationship Id="rId7"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4000" b="-4000"/>
          </a:stretch>
        </a:blipFill>
        <a:effectLst/>
      </p:bgPr>
    </p:bg>
    <p:spTree>
      <p:nvGrpSpPr>
        <p:cNvPr id="1" name=""/>
        <p:cNvGrpSpPr/>
        <p:nvPr/>
      </p:nvGrpSpPr>
      <p:grpSpPr>
        <a:xfrm>
          <a:off x="0" y="0"/>
          <a:ext cx="0" cy="0"/>
          <a:chOff x="0" y="0"/>
          <a:chExt cx="0" cy="0"/>
        </a:xfrm>
      </p:grpSpPr>
      <p:sp>
        <p:nvSpPr>
          <p:cNvPr id="15362" name="Text Box 8"/>
          <p:cNvSpPr txBox="1">
            <a:spLocks noChangeArrowheads="1"/>
          </p:cNvSpPr>
          <p:nvPr/>
        </p:nvSpPr>
        <p:spPr bwMode="auto">
          <a:xfrm>
            <a:off x="3502025" y="195263"/>
            <a:ext cx="3148013" cy="430212"/>
          </a:xfrm>
          <a:prstGeom prst="rect">
            <a:avLst/>
          </a:prstGeom>
          <a:noFill/>
          <a:ln w="9525">
            <a:noFill/>
            <a:round/>
            <a:headEnd/>
            <a:tailEnd/>
          </a:ln>
        </p:spPr>
        <p:txBody>
          <a:bodyPr wrap="none" lIns="90000" tIns="45000" rIns="90000" bIns="45000"/>
          <a:lstStyle/>
          <a:p>
            <a:pPr hangingPunct="0">
              <a:lnSpc>
                <a:spcPct val="93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400" b="1">
              <a:solidFill>
                <a:srgbClr val="0000FF"/>
              </a:solidFill>
              <a:latin typeface="Calibri" pitchFamily="34" charset="0"/>
            </a:endParaRPr>
          </a:p>
        </p:txBody>
      </p:sp>
      <p:sp>
        <p:nvSpPr>
          <p:cNvPr id="15363" name="TextBox 7"/>
          <p:cNvSpPr txBox="1">
            <a:spLocks noChangeArrowheads="1"/>
          </p:cNvSpPr>
          <p:nvPr/>
        </p:nvSpPr>
        <p:spPr bwMode="auto">
          <a:xfrm>
            <a:off x="2428875" y="1143000"/>
            <a:ext cx="5000625" cy="369888"/>
          </a:xfrm>
          <a:prstGeom prst="rect">
            <a:avLst/>
          </a:prstGeom>
          <a:noFill/>
          <a:ln w="9525">
            <a:noFill/>
            <a:miter lim="800000"/>
            <a:headEnd/>
            <a:tailEnd/>
          </a:ln>
        </p:spPr>
        <p:txBody>
          <a:bodyPr>
            <a:spAutoFit/>
          </a:bodyPr>
          <a:lstStyle/>
          <a:p>
            <a:endParaRPr lang="ru-RU">
              <a:latin typeface="Calibri" pitchFamily="34" charset="0"/>
            </a:endParaRPr>
          </a:p>
        </p:txBody>
      </p:sp>
      <p:sp>
        <p:nvSpPr>
          <p:cNvPr id="15364" name="Rectangle 1"/>
          <p:cNvSpPr>
            <a:spLocks noChangeArrowheads="1"/>
          </p:cNvSpPr>
          <p:nvPr/>
        </p:nvSpPr>
        <p:spPr bwMode="auto">
          <a:xfrm>
            <a:off x="395288" y="309563"/>
            <a:ext cx="8280400" cy="1069975"/>
          </a:xfrm>
          <a:prstGeom prst="rect">
            <a:avLst/>
          </a:prstGeom>
          <a:noFill/>
          <a:ln w="9525">
            <a:noFill/>
            <a:miter lim="800000"/>
            <a:headEnd/>
            <a:tailEnd/>
          </a:ln>
        </p:spPr>
        <p:txBody>
          <a:bodyPr anchor="ctr">
            <a:spAutoFit/>
          </a:bodyPr>
          <a:lstStyle/>
          <a:p>
            <a:pPr algn="ctr"/>
            <a:r>
              <a:rPr lang="ru-RU" sz="1600" b="1">
                <a:solidFill>
                  <a:schemeClr val="accent2"/>
                </a:solidFill>
                <a:latin typeface="Times New Roman" pitchFamily="18" charset="0"/>
                <a:cs typeface="Times New Roman" pitchFamily="18" charset="0"/>
              </a:rPr>
              <a:t>Министерство образования и науки Краснодарского края</a:t>
            </a:r>
          </a:p>
          <a:p>
            <a:pPr algn="ctr" eaLnBrk="0" hangingPunct="0"/>
            <a:r>
              <a:rPr lang="ru-RU" sz="1600" b="1">
                <a:solidFill>
                  <a:schemeClr val="accent2"/>
                </a:solidFill>
                <a:latin typeface="Times New Roman" pitchFamily="18" charset="0"/>
                <a:cs typeface="Times New Roman" pitchFamily="18" charset="0"/>
              </a:rPr>
              <a:t>государственное бюджетное профессиональное образовательное учреждение</a:t>
            </a:r>
          </a:p>
          <a:p>
            <a:pPr algn="ctr" eaLnBrk="0" hangingPunct="0"/>
            <a:r>
              <a:rPr lang="ru-RU" sz="1600" b="1">
                <a:solidFill>
                  <a:schemeClr val="accent2"/>
                </a:solidFill>
                <a:latin typeface="Times New Roman" pitchFamily="18" charset="0"/>
                <a:cs typeface="Times New Roman" pitchFamily="18" charset="0"/>
              </a:rPr>
              <a:t>Краснодарского края</a:t>
            </a:r>
          </a:p>
          <a:p>
            <a:pPr algn="ctr" eaLnBrk="0" hangingPunct="0"/>
            <a:r>
              <a:rPr lang="ru-RU" sz="1600" b="1">
                <a:solidFill>
                  <a:schemeClr val="accent2"/>
                </a:solidFill>
                <a:latin typeface="Times New Roman" pitchFamily="18" charset="0"/>
                <a:cs typeface="Times New Roman" pitchFamily="18" charset="0"/>
              </a:rPr>
              <a:t>«Ахтырский техникум Профи-Альянс»</a:t>
            </a:r>
          </a:p>
        </p:txBody>
      </p:sp>
      <p:sp>
        <p:nvSpPr>
          <p:cNvPr id="15365" name="Text Box 5"/>
          <p:cNvSpPr txBox="1">
            <a:spLocks noChangeArrowheads="1"/>
          </p:cNvSpPr>
          <p:nvPr/>
        </p:nvSpPr>
        <p:spPr bwMode="auto">
          <a:xfrm>
            <a:off x="3132138" y="2636838"/>
            <a:ext cx="3455987" cy="914400"/>
          </a:xfrm>
          <a:prstGeom prst="rect">
            <a:avLst/>
          </a:prstGeom>
          <a:noFill/>
          <a:ln w="9525">
            <a:noFill/>
            <a:miter lim="800000"/>
            <a:headEnd/>
            <a:tailEnd/>
          </a:ln>
        </p:spPr>
        <p:txBody>
          <a:bodyPr>
            <a:spAutoFit/>
          </a:bodyPr>
          <a:lstStyle/>
          <a:p>
            <a:pPr algn="ctr">
              <a:spcBef>
                <a:spcPct val="50000"/>
              </a:spcBef>
            </a:pPr>
            <a:r>
              <a:rPr lang="ru-RU" sz="5400">
                <a:solidFill>
                  <a:schemeClr val="accent2"/>
                </a:solidFill>
                <a:latin typeface="Forte" pitchFamily="66" charset="0"/>
              </a:rPr>
              <a:t>Our </a:t>
            </a:r>
            <a:r>
              <a:rPr lang="en-US" sz="5400">
                <a:solidFill>
                  <a:schemeClr val="accent2"/>
                </a:solidFill>
                <a:latin typeface="Forte" pitchFamily="66" charset="0"/>
              </a:rPr>
              <a:t>V</a:t>
            </a:r>
            <a:r>
              <a:rPr lang="ru-RU" sz="5400">
                <a:solidFill>
                  <a:schemeClr val="accent2"/>
                </a:solidFill>
                <a:latin typeface="Forte" pitchFamily="66" charset="0"/>
              </a:rPr>
              <a:t>ictory</a:t>
            </a:r>
          </a:p>
        </p:txBody>
      </p:sp>
      <p:sp>
        <p:nvSpPr>
          <p:cNvPr id="15366" name="Text Box 6"/>
          <p:cNvSpPr txBox="1">
            <a:spLocks noChangeArrowheads="1"/>
          </p:cNvSpPr>
          <p:nvPr/>
        </p:nvSpPr>
        <p:spPr bwMode="auto">
          <a:xfrm>
            <a:off x="250825" y="1484313"/>
            <a:ext cx="8569325" cy="1035050"/>
          </a:xfrm>
          <a:prstGeom prst="rect">
            <a:avLst/>
          </a:prstGeom>
          <a:noFill/>
          <a:ln w="9525">
            <a:noFill/>
            <a:miter lim="800000"/>
            <a:headEnd/>
            <a:tailEnd/>
          </a:ln>
        </p:spPr>
        <p:txBody>
          <a:bodyPr>
            <a:spAutoFit/>
          </a:bodyPr>
          <a:lstStyle/>
          <a:p>
            <a:pPr algn="ctr">
              <a:spcBef>
                <a:spcPct val="50000"/>
              </a:spcBef>
            </a:pPr>
            <a:r>
              <a:rPr lang="ru-RU" sz="1900" b="1">
                <a:solidFill>
                  <a:srgbClr val="800000"/>
                </a:solidFill>
                <a:latin typeface="Times New Roman" pitchFamily="18" charset="0"/>
              </a:rPr>
              <a:t>Разработка урока английского языка, посвященного 70-летию Победы в Великой Отечественной войне для обучающихся  НПО и СПО</a:t>
            </a:r>
            <a:r>
              <a:rPr lang="en-US" sz="1900" b="1">
                <a:solidFill>
                  <a:srgbClr val="800000"/>
                </a:solidFill>
                <a:latin typeface="Times New Roman" pitchFamily="18" charset="0"/>
              </a:rPr>
              <a:t> </a:t>
            </a:r>
            <a:r>
              <a:rPr lang="ru-RU" sz="1900" b="1">
                <a:solidFill>
                  <a:srgbClr val="800000"/>
                </a:solidFill>
                <a:latin typeface="Times New Roman" pitchFamily="18" charset="0"/>
              </a:rPr>
              <a:t>по теме </a:t>
            </a:r>
            <a:r>
              <a:rPr lang="ru-RU" sz="2400" b="1">
                <a:solidFill>
                  <a:srgbClr val="800000"/>
                </a:solidFill>
                <a:latin typeface="Times New Roman" pitchFamily="18" charset="0"/>
              </a:rPr>
              <a:t>«НАША ПОБЕДА»</a:t>
            </a:r>
          </a:p>
        </p:txBody>
      </p:sp>
      <p:sp>
        <p:nvSpPr>
          <p:cNvPr id="15367" name="Text Box 7"/>
          <p:cNvSpPr txBox="1">
            <a:spLocks noChangeArrowheads="1"/>
          </p:cNvSpPr>
          <p:nvPr/>
        </p:nvSpPr>
        <p:spPr bwMode="auto">
          <a:xfrm>
            <a:off x="5867400" y="4292600"/>
            <a:ext cx="2808288" cy="1465263"/>
          </a:xfrm>
          <a:prstGeom prst="rect">
            <a:avLst/>
          </a:prstGeom>
          <a:noFill/>
          <a:ln w="9525">
            <a:noFill/>
            <a:miter lim="800000"/>
            <a:headEnd/>
            <a:tailEnd/>
          </a:ln>
        </p:spPr>
        <p:txBody>
          <a:bodyPr>
            <a:spAutoFit/>
          </a:bodyPr>
          <a:lstStyle/>
          <a:p>
            <a:r>
              <a:rPr lang="ru-RU" b="1">
                <a:solidFill>
                  <a:srgbClr val="800000"/>
                </a:solidFill>
                <a:latin typeface="Times New Roman" pitchFamily="18" charset="0"/>
              </a:rPr>
              <a:t>Авторы: преподаватели </a:t>
            </a:r>
          </a:p>
          <a:p>
            <a:r>
              <a:rPr lang="ru-RU" b="1">
                <a:solidFill>
                  <a:srgbClr val="800000"/>
                </a:solidFill>
                <a:latin typeface="Times New Roman" pitchFamily="18" charset="0"/>
              </a:rPr>
              <a:t>иностранного языка </a:t>
            </a:r>
          </a:p>
          <a:p>
            <a:r>
              <a:rPr lang="ru-RU" b="1">
                <a:solidFill>
                  <a:srgbClr val="800000"/>
                </a:solidFill>
                <a:latin typeface="Times New Roman" pitchFamily="18" charset="0"/>
              </a:rPr>
              <a:t>ГБПОУ КК АТПА </a:t>
            </a:r>
          </a:p>
          <a:p>
            <a:r>
              <a:rPr lang="ru-RU" b="1">
                <a:solidFill>
                  <a:srgbClr val="800000"/>
                </a:solidFill>
                <a:latin typeface="Times New Roman" pitchFamily="18" charset="0"/>
              </a:rPr>
              <a:t>Деханова О.Б.</a:t>
            </a:r>
          </a:p>
          <a:p>
            <a:r>
              <a:rPr lang="ru-RU" b="1">
                <a:solidFill>
                  <a:srgbClr val="800000"/>
                </a:solidFill>
                <a:latin typeface="Times New Roman" pitchFamily="18" charset="0"/>
              </a:rPr>
              <a:t>Скрипникова Л.Д.</a:t>
            </a: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8"/>
          <p:cNvSpPr txBox="1">
            <a:spLocks noChangeArrowheads="1"/>
          </p:cNvSpPr>
          <p:nvPr/>
        </p:nvSpPr>
        <p:spPr bwMode="auto">
          <a:xfrm>
            <a:off x="3502025" y="195263"/>
            <a:ext cx="3148013" cy="430212"/>
          </a:xfrm>
          <a:prstGeom prst="rect">
            <a:avLst/>
          </a:prstGeom>
          <a:noFill/>
          <a:ln w="9525">
            <a:noFill/>
            <a:round/>
            <a:headEnd/>
            <a:tailEnd/>
          </a:ln>
        </p:spPr>
        <p:txBody>
          <a:bodyPr wrap="none" lIns="90000" tIns="45000" rIns="90000" bIns="45000"/>
          <a:lstStyle/>
          <a:p>
            <a:pPr hangingPunct="0">
              <a:lnSpc>
                <a:spcPct val="93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400" b="1">
              <a:solidFill>
                <a:srgbClr val="0000FF"/>
              </a:solidFill>
              <a:latin typeface="Calibri" pitchFamily="34" charset="0"/>
            </a:endParaRPr>
          </a:p>
        </p:txBody>
      </p:sp>
      <p:sp>
        <p:nvSpPr>
          <p:cNvPr id="33794" name="TextBox 6"/>
          <p:cNvSpPr txBox="1">
            <a:spLocks noChangeArrowheads="1"/>
          </p:cNvSpPr>
          <p:nvPr/>
        </p:nvSpPr>
        <p:spPr bwMode="auto">
          <a:xfrm>
            <a:off x="1691680" y="261938"/>
            <a:ext cx="5942013" cy="1006475"/>
          </a:xfrm>
          <a:prstGeom prst="rect">
            <a:avLst/>
          </a:prstGeom>
          <a:noFill/>
          <a:ln w="9525">
            <a:noFill/>
            <a:miter lim="800000"/>
            <a:headEnd/>
            <a:tailEnd/>
          </a:ln>
        </p:spPr>
        <p:txBody>
          <a:bodyPr>
            <a:spAutoFit/>
          </a:bodyPr>
          <a:lstStyle/>
          <a:p>
            <a:pPr algn="ctr"/>
            <a:r>
              <a:rPr lang="en-US" sz="6000" b="1" dirty="0">
                <a:ln w="28575">
                  <a:solidFill>
                    <a:srgbClr val="CC3300"/>
                  </a:solidFill>
                </a:ln>
                <a:solidFill>
                  <a:srgbClr val="FFFF00"/>
                </a:solidFill>
                <a:latin typeface="Times New Roman" pitchFamily="18" charset="0"/>
              </a:rPr>
              <a:t>OUR HEROES</a:t>
            </a:r>
            <a:endParaRPr lang="ru-RU" sz="6000" b="1" dirty="0">
              <a:ln w="28575">
                <a:solidFill>
                  <a:srgbClr val="CC3300"/>
                </a:solidFill>
              </a:ln>
              <a:solidFill>
                <a:srgbClr val="FFFF00"/>
              </a:solidFill>
              <a:latin typeface="Times New Roman" pitchFamily="18" charset="0"/>
            </a:endParaRPr>
          </a:p>
        </p:txBody>
      </p:sp>
      <p:pic>
        <p:nvPicPr>
          <p:cNvPr id="35844" name="Picture 5" descr="Вторая Мировая Война(фотоподборка)"/>
          <p:cNvPicPr>
            <a:picLocks noChangeAspect="1" noChangeArrowheads="1"/>
          </p:cNvPicPr>
          <p:nvPr/>
        </p:nvPicPr>
        <p:blipFill>
          <a:blip r:embed="rId3"/>
          <a:srcRect/>
          <a:stretch>
            <a:fillRect/>
          </a:stretch>
        </p:blipFill>
        <p:spPr bwMode="auto">
          <a:xfrm>
            <a:off x="5435600" y="1052513"/>
            <a:ext cx="3425825" cy="2203450"/>
          </a:xfrm>
          <a:prstGeom prst="rect">
            <a:avLst/>
          </a:prstGeom>
          <a:noFill/>
          <a:ln w="9525">
            <a:noFill/>
            <a:miter lim="800000"/>
            <a:headEnd/>
            <a:tailEnd/>
          </a:ln>
        </p:spPr>
      </p:pic>
      <p:pic>
        <p:nvPicPr>
          <p:cNvPr id="35845" name="Picture 5" descr="Вторая Мировая Война(фотоподборка)"/>
          <p:cNvPicPr>
            <a:picLocks noChangeAspect="1" noChangeArrowheads="1"/>
          </p:cNvPicPr>
          <p:nvPr/>
        </p:nvPicPr>
        <p:blipFill>
          <a:blip r:embed="rId4"/>
          <a:srcRect/>
          <a:stretch>
            <a:fillRect/>
          </a:stretch>
        </p:blipFill>
        <p:spPr bwMode="auto">
          <a:xfrm>
            <a:off x="468313" y="1268413"/>
            <a:ext cx="3497262" cy="2308225"/>
          </a:xfrm>
          <a:prstGeom prst="rect">
            <a:avLst/>
          </a:prstGeom>
          <a:noFill/>
          <a:ln w="9525">
            <a:noFill/>
            <a:miter lim="800000"/>
            <a:headEnd/>
            <a:tailEnd/>
          </a:ln>
        </p:spPr>
      </p:pic>
      <p:pic>
        <p:nvPicPr>
          <p:cNvPr id="35846" name="Picture 4" descr="299_8"/>
          <p:cNvPicPr>
            <a:picLocks noChangeAspect="1" noChangeArrowheads="1"/>
          </p:cNvPicPr>
          <p:nvPr/>
        </p:nvPicPr>
        <p:blipFill>
          <a:blip r:embed="rId5"/>
          <a:srcRect/>
          <a:stretch>
            <a:fillRect/>
          </a:stretch>
        </p:blipFill>
        <p:spPr bwMode="auto">
          <a:xfrm>
            <a:off x="4284663" y="3357563"/>
            <a:ext cx="3600450" cy="2447925"/>
          </a:xfrm>
          <a:prstGeom prst="rect">
            <a:avLst/>
          </a:prstGeom>
          <a:noFill/>
          <a:ln w="9525">
            <a:noFill/>
            <a:miter lim="800000"/>
            <a:headEnd/>
            <a:tailEnd/>
          </a:ln>
        </p:spPr>
      </p:pic>
      <p:pic>
        <p:nvPicPr>
          <p:cNvPr id="35847" name="Picture 5" descr="Вторая Мировая Война(фотоподборка)"/>
          <p:cNvPicPr>
            <a:picLocks noChangeAspect="1" noChangeArrowheads="1"/>
          </p:cNvPicPr>
          <p:nvPr/>
        </p:nvPicPr>
        <p:blipFill>
          <a:blip r:embed="rId6"/>
          <a:srcRect/>
          <a:stretch>
            <a:fillRect/>
          </a:stretch>
        </p:blipFill>
        <p:spPr bwMode="auto">
          <a:xfrm>
            <a:off x="539750" y="3644900"/>
            <a:ext cx="3527425" cy="2717800"/>
          </a:xfrm>
          <a:prstGeom prst="rect">
            <a:avLst/>
          </a:prstGeom>
          <a:noFill/>
          <a:ln w="9525">
            <a:noFill/>
            <a:miter lim="800000"/>
            <a:headEnd/>
            <a:tailEnd/>
          </a:ln>
        </p:spPr>
      </p:pic>
      <p:pic>
        <p:nvPicPr>
          <p:cNvPr id="35848" name="Picture 9" descr="18658"/>
          <p:cNvPicPr>
            <a:picLocks noChangeAspect="1" noChangeArrowheads="1"/>
          </p:cNvPicPr>
          <p:nvPr/>
        </p:nvPicPr>
        <p:blipFill>
          <a:blip r:embed="rId7"/>
          <a:srcRect/>
          <a:stretch>
            <a:fillRect/>
          </a:stretch>
        </p:blipFill>
        <p:spPr bwMode="auto">
          <a:xfrm>
            <a:off x="3276600" y="2565400"/>
            <a:ext cx="5111750" cy="3567113"/>
          </a:xfrm>
          <a:prstGeom prst="rect">
            <a:avLst/>
          </a:prstGeom>
          <a:noFill/>
          <a:ln w="9525">
            <a:noFill/>
            <a:miter lim="800000"/>
            <a:headEnd/>
            <a:tailEnd/>
          </a:ln>
        </p:spPr>
      </p:pic>
      <p:pic>
        <p:nvPicPr>
          <p:cNvPr id="35849" name="Picture 11" descr="9may_victorydayparade_veterans05"/>
          <p:cNvPicPr>
            <a:picLocks noChangeAspect="1" noChangeArrowheads="1"/>
          </p:cNvPicPr>
          <p:nvPr/>
        </p:nvPicPr>
        <p:blipFill>
          <a:blip r:embed="rId8"/>
          <a:srcRect/>
          <a:stretch>
            <a:fillRect/>
          </a:stretch>
        </p:blipFill>
        <p:spPr bwMode="auto">
          <a:xfrm>
            <a:off x="646906" y="1052513"/>
            <a:ext cx="6840538" cy="5459412"/>
          </a:xfrm>
          <a:prstGeom prst="rect">
            <a:avLst/>
          </a:prstGeom>
          <a:noFill/>
          <a:ln w="9525">
            <a:noFill/>
            <a:miter lim="800000"/>
            <a:headEnd/>
            <a:tailEnd/>
          </a:ln>
        </p:spPr>
      </p:pic>
      <p:pic>
        <p:nvPicPr>
          <p:cNvPr id="1026" name="Picture 2" descr="E:\конкурс 70 летию победы 2014-15\00-thank-grandpa-27-04-14.jpg"/>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0" y="-23997"/>
            <a:ext cx="9144000" cy="6858001"/>
          </a:xfrm>
          <a:prstGeom prst="rect">
            <a:avLst/>
          </a:prstGeom>
          <a:noFill/>
          <a:extLst>
            <a:ext uri="{909E8E84-426E-40DD-AFC4-6F175D3DCCD1}">
              <a14:hiddenFill xmlns="" xmlns:a14="http://schemas.microsoft.com/office/drawing/2010/main">
                <a:solidFill>
                  <a:srgbClr val="FFFFFF"/>
                </a:solidFill>
              </a14:hiddenFill>
            </a:ext>
          </a:extLst>
        </p:spPr>
      </p:pic>
      <p:pic>
        <p:nvPicPr>
          <p:cNvPr id="33801" name="Picture 11" descr="домик">
            <a:hlinkClick r:id="rId10" action="ppaction://hlinksldjump"/>
          </p:cNvPr>
          <p:cNvPicPr>
            <a:picLocks noChangeAspect="1" noChangeArrowheads="1"/>
          </p:cNvPicPr>
          <p:nvPr/>
        </p:nvPicPr>
        <p:blipFill>
          <a:blip r:embed="rId11" cstate="print"/>
          <a:srcRect/>
          <a:stretch>
            <a:fillRect/>
          </a:stretch>
        </p:blipFill>
        <p:spPr bwMode="auto">
          <a:xfrm>
            <a:off x="8277225" y="5724525"/>
            <a:ext cx="866775" cy="113347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5845"/>
                                        </p:tgtEl>
                                        <p:attrNameLst>
                                          <p:attrName>style.visibility</p:attrName>
                                        </p:attrNameLst>
                                      </p:cBhvr>
                                      <p:to>
                                        <p:strVal val="visible"/>
                                      </p:to>
                                    </p:set>
                                    <p:animEffect transition="in" filter="blinds(horizontal)">
                                      <p:cBhvr>
                                        <p:cTn id="7" dur="500"/>
                                        <p:tgtEl>
                                          <p:spTgt spid="3584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5844"/>
                                        </p:tgtEl>
                                        <p:attrNameLst>
                                          <p:attrName>style.visibility</p:attrName>
                                        </p:attrNameLst>
                                      </p:cBhvr>
                                      <p:to>
                                        <p:strVal val="visible"/>
                                      </p:to>
                                    </p:set>
                                    <p:animEffect transition="in" filter="blinds(horizontal)">
                                      <p:cBhvr>
                                        <p:cTn id="12" dur="500"/>
                                        <p:tgtEl>
                                          <p:spTgt spid="3584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5847"/>
                                        </p:tgtEl>
                                        <p:attrNameLst>
                                          <p:attrName>style.visibility</p:attrName>
                                        </p:attrNameLst>
                                      </p:cBhvr>
                                      <p:to>
                                        <p:strVal val="visible"/>
                                      </p:to>
                                    </p:set>
                                    <p:animEffect transition="in" filter="blinds(horizontal)">
                                      <p:cBhvr>
                                        <p:cTn id="17" dur="500"/>
                                        <p:tgtEl>
                                          <p:spTgt spid="3584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5846"/>
                                        </p:tgtEl>
                                        <p:attrNameLst>
                                          <p:attrName>style.visibility</p:attrName>
                                        </p:attrNameLst>
                                      </p:cBhvr>
                                      <p:to>
                                        <p:strVal val="visible"/>
                                      </p:to>
                                    </p:set>
                                    <p:animEffect transition="in" filter="blinds(horizontal)">
                                      <p:cBhvr>
                                        <p:cTn id="22" dur="500"/>
                                        <p:tgtEl>
                                          <p:spTgt spid="3584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5848"/>
                                        </p:tgtEl>
                                        <p:attrNameLst>
                                          <p:attrName>style.visibility</p:attrName>
                                        </p:attrNameLst>
                                      </p:cBhvr>
                                      <p:to>
                                        <p:strVal val="visible"/>
                                      </p:to>
                                    </p:set>
                                    <p:anim calcmode="lin" valueType="num">
                                      <p:cBhvr additive="base">
                                        <p:cTn id="27" dur="500" fill="hold"/>
                                        <p:tgtEl>
                                          <p:spTgt spid="35848"/>
                                        </p:tgtEl>
                                        <p:attrNameLst>
                                          <p:attrName>ppt_x</p:attrName>
                                        </p:attrNameLst>
                                      </p:cBhvr>
                                      <p:tavLst>
                                        <p:tav tm="0">
                                          <p:val>
                                            <p:strVal val="#ppt_x"/>
                                          </p:val>
                                        </p:tav>
                                        <p:tav tm="100000">
                                          <p:val>
                                            <p:strVal val="#ppt_x"/>
                                          </p:val>
                                        </p:tav>
                                      </p:tavLst>
                                    </p:anim>
                                    <p:anim calcmode="lin" valueType="num">
                                      <p:cBhvr additive="base">
                                        <p:cTn id="28" dur="500" fill="hold"/>
                                        <p:tgtEl>
                                          <p:spTgt spid="3584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5849"/>
                                        </p:tgtEl>
                                        <p:attrNameLst>
                                          <p:attrName>style.visibility</p:attrName>
                                        </p:attrNameLst>
                                      </p:cBhvr>
                                      <p:to>
                                        <p:strVal val="visible"/>
                                      </p:to>
                                    </p:set>
                                    <p:anim calcmode="lin" valueType="num">
                                      <p:cBhvr additive="base">
                                        <p:cTn id="33" dur="500" fill="hold"/>
                                        <p:tgtEl>
                                          <p:spTgt spid="35849"/>
                                        </p:tgtEl>
                                        <p:attrNameLst>
                                          <p:attrName>ppt_x</p:attrName>
                                        </p:attrNameLst>
                                      </p:cBhvr>
                                      <p:tavLst>
                                        <p:tav tm="0">
                                          <p:val>
                                            <p:strVal val="#ppt_x"/>
                                          </p:val>
                                        </p:tav>
                                        <p:tav tm="100000">
                                          <p:val>
                                            <p:strVal val="#ppt_x"/>
                                          </p:val>
                                        </p:tav>
                                      </p:tavLst>
                                    </p:anim>
                                    <p:anim calcmode="lin" valueType="num">
                                      <p:cBhvr additive="base">
                                        <p:cTn id="34" dur="500" fill="hold"/>
                                        <p:tgtEl>
                                          <p:spTgt spid="35849"/>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026"/>
                                        </p:tgtEl>
                                        <p:attrNameLst>
                                          <p:attrName>style.visibility</p:attrName>
                                        </p:attrNameLst>
                                      </p:cBhvr>
                                      <p:to>
                                        <p:strVal val="visible"/>
                                      </p:to>
                                    </p:set>
                                    <p:animEffect transition="in" filter="fade">
                                      <p:cBhvr>
                                        <p:cTn id="3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8"/>
          <p:cNvSpPr>
            <a:spLocks noChangeArrowheads="1"/>
          </p:cNvSpPr>
          <p:nvPr/>
        </p:nvSpPr>
        <p:spPr bwMode="auto">
          <a:xfrm>
            <a:off x="2500298" y="285728"/>
            <a:ext cx="3919856" cy="1015663"/>
          </a:xfrm>
          <a:prstGeom prst="rect">
            <a:avLst/>
          </a:prstGeom>
          <a:noFill/>
          <a:ln w="9525">
            <a:noFill/>
            <a:miter lim="800000"/>
            <a:headEnd/>
            <a:tailEnd/>
          </a:ln>
        </p:spPr>
        <p:txBody>
          <a:bodyPr wrap="none">
            <a:spAutoFit/>
          </a:bodyPr>
          <a:lstStyle/>
          <a:p>
            <a:r>
              <a:rPr lang="en-US" sz="6000" b="1" dirty="0">
                <a:ln w="38100">
                  <a:solidFill>
                    <a:srgbClr val="FFC000"/>
                  </a:solidFill>
                </a:ln>
                <a:solidFill>
                  <a:srgbClr val="FF0000"/>
                </a:solidFill>
                <a:latin typeface="Forte" pitchFamily="66" charset="0"/>
              </a:rPr>
              <a:t>Victory Day</a:t>
            </a:r>
            <a:endParaRPr lang="ru-RU" sz="6000" b="1" dirty="0">
              <a:ln w="38100">
                <a:solidFill>
                  <a:srgbClr val="FFC000"/>
                </a:solidFill>
              </a:ln>
              <a:solidFill>
                <a:srgbClr val="FF0000"/>
              </a:solidFill>
              <a:latin typeface="Forte" pitchFamily="66" charset="0"/>
            </a:endParaRPr>
          </a:p>
        </p:txBody>
      </p:sp>
      <p:pic>
        <p:nvPicPr>
          <p:cNvPr id="1026" name="Picture 2" descr="C:\Documents and Settings\71\Рабочий стол\салют.jpeg"/>
          <p:cNvPicPr>
            <a:picLocks noChangeAspect="1" noChangeArrowheads="1"/>
          </p:cNvPicPr>
          <p:nvPr/>
        </p:nvPicPr>
        <p:blipFill>
          <a:blip r:embed="rId3" cstate="print"/>
          <a:srcRect/>
          <a:stretch>
            <a:fillRect/>
          </a:stretch>
        </p:blipFill>
        <p:spPr bwMode="auto">
          <a:xfrm>
            <a:off x="4286248" y="4572008"/>
            <a:ext cx="2786082" cy="1857389"/>
          </a:xfrm>
          <a:prstGeom prst="rect">
            <a:avLst/>
          </a:prstGeom>
          <a:noFill/>
        </p:spPr>
      </p:pic>
      <p:sp>
        <p:nvSpPr>
          <p:cNvPr id="1027" name="Rectangle 3"/>
          <p:cNvSpPr>
            <a:spLocks noChangeArrowheads="1"/>
          </p:cNvSpPr>
          <p:nvPr/>
        </p:nvSpPr>
        <p:spPr bwMode="auto">
          <a:xfrm>
            <a:off x="642910" y="1214422"/>
            <a:ext cx="6572296"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day of Victory, like an ember in the fire,</a:t>
            </a:r>
            <a:endParaRPr kumimoji="0" lang="ru-RU"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Seemed so distant, but remained our hearts</a:t>
            </a:r>
            <a:r>
              <a:rPr kumimoji="0" lang="en-US" sz="20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desire.</a:t>
            </a:r>
            <a:endParaRPr kumimoji="0" lang="ru-RU"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Miles behind us, scorched and battered there we stood,</a:t>
            </a:r>
            <a:endParaRPr kumimoji="0" lang="ru-RU"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Bringing victory as closer as we could</a:t>
            </a:r>
            <a:endParaRPr kumimoji="0" lang="ru-RU"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That's our Day of Victory</a:t>
            </a:r>
            <a:endParaRPr kumimoji="0" lang="ru-RU" sz="2000" b="1" i="1"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Ringing through the skies</a:t>
            </a:r>
            <a:endParaRPr kumimoji="0" lang="ru-RU" sz="2000" b="1" i="1"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Proud and joyful</a:t>
            </a:r>
            <a:endParaRPr kumimoji="0" lang="ru-RU" sz="2000" b="1" i="1"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 have bought it for a price</a:t>
            </a:r>
            <a:endParaRPr kumimoji="0" lang="ru-RU" sz="2000" b="1" i="1"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There is gladness</a:t>
            </a:r>
            <a:endParaRPr kumimoji="0" lang="ru-RU" sz="2000" b="1" i="1"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But with sadness in your eyes.</a:t>
            </a:r>
            <a:endParaRPr kumimoji="0" lang="ru-RU" sz="2000" b="1" i="1"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Day of Victory!</a:t>
            </a:r>
            <a:endParaRPr kumimoji="0" lang="ru-RU" sz="2000" b="1" i="1"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Day of Victory!</a:t>
            </a:r>
            <a:endParaRPr kumimoji="0" lang="ru-RU" sz="2000" b="1" i="1"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Day of Victory!</a:t>
            </a:r>
            <a:endParaRPr kumimoji="0" lang="en-US" sz="2000" b="1" i="1" u="none" strike="noStrike" cap="none" normalizeH="0" baseline="0" dirty="0" smtClean="0">
              <a:ln>
                <a:noFill/>
              </a:ln>
              <a:solidFill>
                <a:schemeClr val="tx1"/>
              </a:solidFill>
              <a:effectLst/>
              <a:latin typeface="Arial" pitchFamily="34" charset="0"/>
            </a:endParaRPr>
          </a:p>
        </p:txBody>
      </p:sp>
      <p:pic>
        <p:nvPicPr>
          <p:cNvPr id="1028" name="Picture 4" descr="C:\Documents and Settings\71\Рабочий стол\салют 2.jpg"/>
          <p:cNvPicPr>
            <a:picLocks noChangeAspect="1" noChangeArrowheads="1"/>
          </p:cNvPicPr>
          <p:nvPr/>
        </p:nvPicPr>
        <p:blipFill>
          <a:blip r:embed="rId4"/>
          <a:srcRect/>
          <a:stretch>
            <a:fillRect/>
          </a:stretch>
        </p:blipFill>
        <p:spPr bwMode="auto">
          <a:xfrm>
            <a:off x="5072066" y="2214554"/>
            <a:ext cx="3619504" cy="2262190"/>
          </a:xfrm>
          <a:prstGeom prst="rect">
            <a:avLst/>
          </a:prstGeom>
          <a:noFill/>
        </p:spPr>
      </p:pic>
      <p:pic>
        <p:nvPicPr>
          <p:cNvPr id="6" name="День победы на англ 1 куплет.mp3">
            <a:hlinkClick r:id="" action="ppaction://media"/>
          </p:cNvPr>
          <p:cNvPicPr>
            <a:picLocks noRot="1" noChangeAspect="1"/>
          </p:cNvPicPr>
          <p:nvPr>
            <a:audioFile r:link="rId1"/>
          </p:nvPr>
        </p:nvPicPr>
        <p:blipFill>
          <a:blip r:embed="rId5"/>
          <a:stretch>
            <a:fillRect/>
          </a:stretch>
        </p:blipFill>
        <p:spPr>
          <a:xfrm>
            <a:off x="7072330" y="714356"/>
            <a:ext cx="304800" cy="304800"/>
          </a:xfrm>
          <a:prstGeom prst="rect">
            <a:avLst/>
          </a:prstGeom>
        </p:spPr>
      </p:pic>
      <p:pic>
        <p:nvPicPr>
          <p:cNvPr id="7" name="Picture 7" descr="домик">
            <a:hlinkClick r:id="rId6" action="ppaction://hlinksldjump"/>
          </p:cNvPr>
          <p:cNvPicPr>
            <a:picLocks noChangeAspect="1" noChangeArrowheads="1"/>
          </p:cNvPicPr>
          <p:nvPr/>
        </p:nvPicPr>
        <p:blipFill>
          <a:blip r:embed="rId7" cstate="print"/>
          <a:srcRect/>
          <a:stretch>
            <a:fillRect/>
          </a:stretch>
        </p:blipFill>
        <p:spPr bwMode="auto">
          <a:xfrm>
            <a:off x="7572396" y="5072074"/>
            <a:ext cx="866775" cy="1133475"/>
          </a:xfrm>
          <a:prstGeom prst="rect">
            <a:avLst/>
          </a:prstGeom>
          <a:noFill/>
          <a:ln w="9525">
            <a:noFill/>
            <a:miter lim="800000"/>
            <a:headEnd/>
            <a:tailEnd/>
          </a:ln>
        </p:spPr>
      </p:pic>
    </p:spTree>
    <p:extLst>
      <p:ext uri="{BB962C8B-B14F-4D97-AF65-F5344CB8AC3E}">
        <p14:creationId xmlns="" xmlns:p14="http://schemas.microsoft.com/office/powerpoint/2010/main" val="1819579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2000"/>
                                        <p:tgtEl>
                                          <p:spTgt spid="1026"/>
                                        </p:tgtEl>
                                      </p:cBhvr>
                                    </p:animEffect>
                                  </p:childTnLst>
                                </p:cTn>
                              </p:par>
                            </p:childTnLst>
                          </p:cTn>
                        </p:par>
                        <p:par>
                          <p:cTn id="8" fill="hold">
                            <p:stCondLst>
                              <p:cond delay="2000"/>
                            </p:stCondLst>
                            <p:childTnLst>
                              <p:par>
                                <p:cTn id="9" presetID="3" presetClass="entr" presetSubtype="10" fill="hold" nodeType="afterEffect">
                                  <p:stCondLst>
                                    <p:cond delay="0"/>
                                  </p:stCondLst>
                                  <p:childTnLst>
                                    <p:set>
                                      <p:cBhvr>
                                        <p:cTn id="10" dur="1" fill="hold">
                                          <p:stCondLst>
                                            <p:cond delay="0"/>
                                          </p:stCondLst>
                                        </p:cTn>
                                        <p:tgtEl>
                                          <p:spTgt spid="1028"/>
                                        </p:tgtEl>
                                        <p:attrNameLst>
                                          <p:attrName>style.visibility</p:attrName>
                                        </p:attrNameLst>
                                      </p:cBhvr>
                                      <p:to>
                                        <p:strVal val="visible"/>
                                      </p:to>
                                    </p:set>
                                    <p:animEffect transition="in" filter="blinds(horizontal)">
                                      <p:cBhvr>
                                        <p:cTn id="11"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2" restart="whenNotActive" fill="hold" evtFilter="cancelBubble" nodeType="interactiveSeq">
                <p:stCondLst>
                  <p:cond evt="onClick" delay="0">
                    <p:tgtEl>
                      <p:spTgt spid="6"/>
                    </p:tgtEl>
                  </p:cond>
                </p:stCondLst>
                <p:endSync evt="end" delay="0">
                  <p:rtn val="all"/>
                </p:endSync>
                <p:childTnLst>
                  <p:par>
                    <p:cTn id="13" fill="hold">
                      <p:stCondLst>
                        <p:cond delay="0"/>
                      </p:stCondLst>
                      <p:childTnLst>
                        <p:par>
                          <p:cTn id="14" fill="hold">
                            <p:stCondLst>
                              <p:cond delay="0"/>
                            </p:stCondLst>
                            <p:childTnLst>
                              <p:par>
                                <p:cTn id="15" presetID="1" presetClass="mediacall" presetSubtype="0" fill="hold" nodeType="clickEffect">
                                  <p:stCondLst>
                                    <p:cond delay="0"/>
                                  </p:stCondLst>
                                  <p:childTnLst>
                                    <p:cmd type="call" cmd="playFrom(0.0)">
                                      <p:cBhvr>
                                        <p:cTn id="16" dur="66618" fill="hold"/>
                                        <p:tgtEl>
                                          <p:spTgt spid="6"/>
                                        </p:tgtEl>
                                      </p:cBhvr>
                                    </p:cmd>
                                  </p:childTnLst>
                                </p:cTn>
                              </p:par>
                            </p:childTnLst>
                          </p:cTn>
                        </p:par>
                      </p:childTnLst>
                    </p:cTn>
                  </p:par>
                </p:childTnLst>
              </p:cTn>
              <p:nextCondLst>
                <p:cond evt="onClick" delay="0">
                  <p:tgtEl>
                    <p:spTgt spid="6"/>
                  </p:tgtEl>
                </p:cond>
              </p:nextCondLst>
            </p:seq>
            <p:audio>
              <p:cMediaNode>
                <p:cTn id="1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Рисунок 5" descr="H:\конкурс 70 летию победы 2014-15\oboi_1280x800.jpg"/>
          <p:cNvPicPr>
            <a:picLocks noChangeAspect="1" noChangeArrowheads="1"/>
          </p:cNvPicPr>
          <p:nvPr/>
        </p:nvPicPr>
        <p:blipFill>
          <a:blip r:embed="rId3"/>
          <a:srcRect/>
          <a:stretch>
            <a:fillRect/>
          </a:stretch>
        </p:blipFill>
        <p:spPr bwMode="auto">
          <a:xfrm>
            <a:off x="0" y="332657"/>
            <a:ext cx="9128836" cy="6192688"/>
          </a:xfrm>
          <a:prstGeom prst="rect">
            <a:avLst/>
          </a:prstGeom>
          <a:noFill/>
          <a:ln w="9525">
            <a:noFill/>
            <a:miter lim="800000"/>
            <a:headEnd/>
            <a:tailEnd/>
          </a:ln>
        </p:spPr>
      </p:pic>
      <p:sp>
        <p:nvSpPr>
          <p:cNvPr id="3" name="TextBox 2"/>
          <p:cNvSpPr txBox="1"/>
          <p:nvPr/>
        </p:nvSpPr>
        <p:spPr>
          <a:xfrm>
            <a:off x="285720" y="214290"/>
            <a:ext cx="5643602" cy="1015663"/>
          </a:xfrm>
          <a:prstGeom prst="rect">
            <a:avLst/>
          </a:prstGeom>
          <a:noFill/>
        </p:spPr>
        <p:txBody>
          <a:bodyPr wrap="square" rtlCol="0">
            <a:spAutoFit/>
          </a:bodyPr>
          <a:lstStyle/>
          <a:p>
            <a:r>
              <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Congratulations!</a:t>
            </a:r>
            <a:endParaRPr lang="ru-RU" sz="6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4" name="Picture 7" descr="домик">
            <a:hlinkClick r:id="rId4" action="ppaction://hlinksldjump"/>
          </p:cNvPr>
          <p:cNvPicPr>
            <a:picLocks noChangeAspect="1" noChangeArrowheads="1"/>
          </p:cNvPicPr>
          <p:nvPr/>
        </p:nvPicPr>
        <p:blipFill>
          <a:blip r:embed="rId5" cstate="print"/>
          <a:srcRect/>
          <a:stretch>
            <a:fillRect/>
          </a:stretch>
        </p:blipFill>
        <p:spPr bwMode="auto">
          <a:xfrm>
            <a:off x="8001024" y="5143512"/>
            <a:ext cx="866775" cy="113347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5"/>
          <p:cNvSpPr>
            <a:spLocks noChangeArrowheads="1"/>
          </p:cNvSpPr>
          <p:nvPr/>
        </p:nvSpPr>
        <p:spPr bwMode="auto">
          <a:xfrm>
            <a:off x="468313" y="1989138"/>
            <a:ext cx="8064500" cy="2647950"/>
          </a:xfrm>
          <a:prstGeom prst="rect">
            <a:avLst/>
          </a:prstGeom>
          <a:noFill/>
          <a:ln w="9525">
            <a:noFill/>
            <a:miter lim="800000"/>
            <a:headEnd/>
            <a:tailEnd/>
          </a:ln>
        </p:spPr>
        <p:txBody>
          <a:bodyPr>
            <a:spAutoFit/>
          </a:bodyPr>
          <a:lstStyle/>
          <a:p>
            <a:r>
              <a:rPr lang="ru-RU" sz="2400">
                <a:latin typeface="Times New Roman" pitchFamily="18" charset="0"/>
                <a:hlinkClick r:id="rId2"/>
              </a:rPr>
              <a:t>http://en.wikipedia.org/wiki/Victory_Day_(9_May)</a:t>
            </a:r>
            <a:endParaRPr lang="ru-RU" sz="2400">
              <a:latin typeface="Times New Roman" pitchFamily="18" charset="0"/>
              <a:hlinkClick r:id="rId3"/>
            </a:endParaRPr>
          </a:p>
          <a:p>
            <a:r>
              <a:rPr lang="ru-RU" sz="2400">
                <a:latin typeface="Times New Roman" pitchFamily="18" charset="0"/>
                <a:hlinkClick r:id="rId3"/>
              </a:rPr>
              <a:t>http://www.russiansabroad.com/russian_history_68.html/</a:t>
            </a:r>
            <a:r>
              <a:rPr lang="ru-RU" sz="2400">
                <a:latin typeface="Times New Roman" pitchFamily="18" charset="0"/>
              </a:rPr>
              <a:t> </a:t>
            </a:r>
            <a:endParaRPr lang="ru-RU" sz="2400">
              <a:latin typeface="Times New Roman" pitchFamily="18" charset="0"/>
              <a:hlinkClick r:id="rId4"/>
            </a:endParaRPr>
          </a:p>
          <a:p>
            <a:r>
              <a:rPr lang="ru-RU" sz="2400">
                <a:latin typeface="Times New Roman" pitchFamily="18" charset="0"/>
                <a:hlinkClick r:id="rId4"/>
              </a:rPr>
              <a:t>http://www.russia-ic.com/ppl_articles/in_depth/901/</a:t>
            </a:r>
            <a:r>
              <a:rPr lang="ru-RU" sz="2400">
                <a:latin typeface="Times New Roman" pitchFamily="18" charset="0"/>
              </a:rPr>
              <a:t> </a:t>
            </a:r>
            <a:endParaRPr lang="ru-RU" sz="2400">
              <a:latin typeface="Times New Roman" pitchFamily="18" charset="0"/>
              <a:hlinkClick r:id="rId5"/>
            </a:endParaRPr>
          </a:p>
          <a:p>
            <a:r>
              <a:rPr lang="ru-RU" sz="2400">
                <a:latin typeface="Times New Roman" pitchFamily="18" charset="0"/>
                <a:hlinkClick r:id="rId5"/>
              </a:rPr>
              <a:t>http://en.rian.ru/russia/20090622/155318085.html/</a:t>
            </a:r>
            <a:endParaRPr lang="ru-RU" sz="2400">
              <a:latin typeface="Times New Roman" pitchFamily="18" charset="0"/>
              <a:hlinkClick r:id="rId6"/>
            </a:endParaRPr>
          </a:p>
          <a:p>
            <a:r>
              <a:rPr lang="ru-RU" sz="2400">
                <a:latin typeface="Times New Roman" pitchFamily="18" charset="0"/>
                <a:hlinkClick r:id="rId6"/>
              </a:rPr>
              <a:t>http://fenglish.ru/den-pobedy-na-anglijskom-yazyke/</a:t>
            </a:r>
            <a:endParaRPr lang="en-US" sz="2400">
              <a:latin typeface="Times New Roman" pitchFamily="18" charset="0"/>
              <a:hlinkClick r:id="rId7"/>
            </a:endParaRPr>
          </a:p>
          <a:p>
            <a:r>
              <a:rPr lang="en-US" sz="2400">
                <a:latin typeface="Times New Roman" pitchFamily="18" charset="0"/>
                <a:hlinkClick r:id="rId7"/>
              </a:rPr>
              <a:t>http</a:t>
            </a:r>
            <a:r>
              <a:rPr lang="ru-RU" sz="2400">
                <a:latin typeface="Times New Roman" pitchFamily="18" charset="0"/>
                <a:hlinkClick r:id="rId7"/>
              </a:rPr>
              <a:t>://</a:t>
            </a:r>
            <a:r>
              <a:rPr lang="en-US" sz="2400">
                <a:latin typeface="Times New Roman" pitchFamily="18" charset="0"/>
                <a:hlinkClick r:id="rId7"/>
              </a:rPr>
              <a:t>learnrussian</a:t>
            </a:r>
            <a:r>
              <a:rPr lang="ru-RU" sz="2400">
                <a:latin typeface="Times New Roman" pitchFamily="18" charset="0"/>
                <a:hlinkClick r:id="rId7"/>
              </a:rPr>
              <a:t>.</a:t>
            </a:r>
            <a:r>
              <a:rPr lang="en-US" sz="2400">
                <a:latin typeface="Times New Roman" pitchFamily="18" charset="0"/>
                <a:hlinkClick r:id="rId7"/>
              </a:rPr>
              <a:t>rt</a:t>
            </a:r>
            <a:r>
              <a:rPr lang="ru-RU" sz="2400">
                <a:latin typeface="Times New Roman" pitchFamily="18" charset="0"/>
                <a:hlinkClick r:id="rId7"/>
              </a:rPr>
              <a:t>.</a:t>
            </a:r>
            <a:r>
              <a:rPr lang="en-US" sz="2400">
                <a:latin typeface="Times New Roman" pitchFamily="18" charset="0"/>
                <a:hlinkClick r:id="rId7"/>
              </a:rPr>
              <a:t>com</a:t>
            </a:r>
            <a:r>
              <a:rPr lang="ru-RU" sz="2400">
                <a:latin typeface="Times New Roman" pitchFamily="18" charset="0"/>
                <a:hlinkClick r:id="rId7"/>
              </a:rPr>
              <a:t>/</a:t>
            </a:r>
            <a:r>
              <a:rPr lang="en-US" sz="2400">
                <a:latin typeface="Times New Roman" pitchFamily="18" charset="0"/>
                <a:hlinkClick r:id="rId7"/>
              </a:rPr>
              <a:t>speak</a:t>
            </a:r>
            <a:r>
              <a:rPr lang="ru-RU" sz="2400">
                <a:latin typeface="Times New Roman" pitchFamily="18" charset="0"/>
                <a:hlinkClick r:id="rId7"/>
              </a:rPr>
              <a:t>-</a:t>
            </a:r>
            <a:r>
              <a:rPr lang="en-US" sz="2400">
                <a:latin typeface="Times New Roman" pitchFamily="18" charset="0"/>
                <a:hlinkClick r:id="rId7"/>
              </a:rPr>
              <a:t>russian</a:t>
            </a:r>
            <a:r>
              <a:rPr lang="ru-RU" sz="2400">
                <a:latin typeface="Times New Roman" pitchFamily="18" charset="0"/>
                <a:hlinkClick r:id="rId7"/>
              </a:rPr>
              <a:t>/</a:t>
            </a:r>
            <a:r>
              <a:rPr lang="en-US" sz="2400">
                <a:latin typeface="Times New Roman" pitchFamily="18" charset="0"/>
                <a:hlinkClick r:id="rId7"/>
              </a:rPr>
              <a:t>victory</a:t>
            </a:r>
            <a:r>
              <a:rPr lang="ru-RU" sz="2400">
                <a:latin typeface="Times New Roman" pitchFamily="18" charset="0"/>
                <a:hlinkClick r:id="rId7"/>
              </a:rPr>
              <a:t>-</a:t>
            </a:r>
            <a:r>
              <a:rPr lang="en-US" sz="2400">
                <a:latin typeface="Times New Roman" pitchFamily="18" charset="0"/>
                <a:hlinkClick r:id="rId7"/>
              </a:rPr>
              <a:t>day</a:t>
            </a:r>
            <a:r>
              <a:rPr lang="ru-RU" sz="2400">
                <a:latin typeface="Times New Roman" pitchFamily="18" charset="0"/>
                <a:hlinkClick r:id="rId7"/>
              </a:rPr>
              <a:t>-</a:t>
            </a:r>
            <a:r>
              <a:rPr lang="en-US" sz="2400">
                <a:latin typeface="Times New Roman" pitchFamily="18" charset="0"/>
                <a:hlinkClick r:id="rId7"/>
              </a:rPr>
              <a:t>in</a:t>
            </a:r>
            <a:r>
              <a:rPr lang="ru-RU" sz="2400">
                <a:latin typeface="Times New Roman" pitchFamily="18" charset="0"/>
                <a:hlinkClick r:id="rId7"/>
              </a:rPr>
              <a:t>-</a:t>
            </a:r>
            <a:r>
              <a:rPr lang="en-US" sz="2400">
                <a:latin typeface="Times New Roman" pitchFamily="18" charset="0"/>
                <a:hlinkClick r:id="rId7"/>
              </a:rPr>
              <a:t>russia</a:t>
            </a:r>
            <a:r>
              <a:rPr lang="en-US" sz="2400">
                <a:latin typeface="Times New Roman" pitchFamily="18" charset="0"/>
              </a:rPr>
              <a:t> </a:t>
            </a:r>
            <a:endParaRPr lang="en-US" sz="2400">
              <a:latin typeface="Times New Roman" pitchFamily="18" charset="0"/>
              <a:hlinkClick r:id="rId8"/>
            </a:endParaRPr>
          </a:p>
          <a:p>
            <a:r>
              <a:rPr lang="en-US" sz="2400">
                <a:latin typeface="Times New Roman" pitchFamily="18" charset="0"/>
                <a:hlinkClick r:id="rId8"/>
              </a:rPr>
              <a:t>http://victory-day.ru/</a:t>
            </a:r>
            <a:r>
              <a:rPr lang="en-US" sz="2400">
                <a:latin typeface="Times New Roman" pitchFamily="18" charset="0"/>
              </a:rPr>
              <a:t> </a:t>
            </a:r>
            <a:endParaRPr lang="ru-RU" sz="2400">
              <a:latin typeface="Times New Roman" pitchFamily="18" charset="0"/>
            </a:endParaRPr>
          </a:p>
        </p:txBody>
      </p:sp>
      <p:sp>
        <p:nvSpPr>
          <p:cNvPr id="37890" name="Text Box 3"/>
          <p:cNvSpPr txBox="1">
            <a:spLocks noChangeArrowheads="1"/>
          </p:cNvSpPr>
          <p:nvPr/>
        </p:nvSpPr>
        <p:spPr bwMode="auto">
          <a:xfrm>
            <a:off x="684213" y="1052513"/>
            <a:ext cx="7920037" cy="579437"/>
          </a:xfrm>
          <a:prstGeom prst="rect">
            <a:avLst/>
          </a:prstGeom>
          <a:noFill/>
          <a:ln w="9525">
            <a:noFill/>
            <a:miter lim="800000"/>
            <a:headEnd/>
            <a:tailEnd/>
          </a:ln>
        </p:spPr>
        <p:txBody>
          <a:bodyPr>
            <a:spAutoFit/>
          </a:bodyPr>
          <a:lstStyle/>
          <a:p>
            <a:pPr>
              <a:spcBef>
                <a:spcPct val="50000"/>
              </a:spcBef>
            </a:pPr>
            <a:r>
              <a:rPr lang="ru-RU" sz="3200" b="1">
                <a:solidFill>
                  <a:srgbClr val="FF0000"/>
                </a:solidFill>
                <a:latin typeface="Times New Roman" pitchFamily="18" charset="0"/>
              </a:rPr>
              <a:t>Список использованных источников:</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8"/>
          <p:cNvSpPr txBox="1">
            <a:spLocks noChangeArrowheads="1"/>
          </p:cNvSpPr>
          <p:nvPr/>
        </p:nvSpPr>
        <p:spPr bwMode="auto">
          <a:xfrm>
            <a:off x="3502025" y="195263"/>
            <a:ext cx="3148013" cy="430212"/>
          </a:xfrm>
          <a:prstGeom prst="rect">
            <a:avLst/>
          </a:prstGeom>
          <a:noFill/>
          <a:ln w="9525">
            <a:noFill/>
            <a:round/>
            <a:headEnd/>
            <a:tailEnd/>
          </a:ln>
        </p:spPr>
        <p:txBody>
          <a:bodyPr wrap="none" lIns="90000" tIns="45000" rIns="90000" bIns="45000"/>
          <a:lstStyle/>
          <a:p>
            <a:pPr hangingPunct="0">
              <a:lnSpc>
                <a:spcPct val="93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400" b="1">
              <a:solidFill>
                <a:srgbClr val="0000FF"/>
              </a:solidFill>
              <a:latin typeface="Calibri" pitchFamily="34" charset="0"/>
            </a:endParaRPr>
          </a:p>
        </p:txBody>
      </p:sp>
      <p:grpSp>
        <p:nvGrpSpPr>
          <p:cNvPr id="17411" name="Группа 20"/>
          <p:cNvGrpSpPr>
            <a:grpSpLocks/>
          </p:cNvGrpSpPr>
          <p:nvPr/>
        </p:nvGrpSpPr>
        <p:grpSpPr bwMode="auto">
          <a:xfrm>
            <a:off x="428596" y="1484313"/>
            <a:ext cx="1955343" cy="2323056"/>
            <a:chOff x="390044" y="1428736"/>
            <a:chExt cx="1897995" cy="2474138"/>
          </a:xfrm>
        </p:grpSpPr>
        <p:pic>
          <p:nvPicPr>
            <p:cNvPr id="17423" name="Picture 4" descr="imgB"/>
            <p:cNvPicPr>
              <a:picLocks noChangeAspect="1" noChangeArrowheads="1"/>
            </p:cNvPicPr>
            <p:nvPr/>
          </p:nvPicPr>
          <p:blipFill>
            <a:blip r:embed="rId4"/>
            <a:srcRect/>
            <a:stretch>
              <a:fillRect/>
            </a:stretch>
          </p:blipFill>
          <p:spPr bwMode="auto">
            <a:xfrm>
              <a:off x="428596" y="1428736"/>
              <a:ext cx="1785950" cy="1592681"/>
            </a:xfrm>
            <a:prstGeom prst="rect">
              <a:avLst/>
            </a:prstGeom>
            <a:noFill/>
            <a:ln w="9525">
              <a:noFill/>
              <a:miter lim="800000"/>
              <a:headEnd/>
              <a:tailEnd/>
            </a:ln>
          </p:spPr>
        </p:pic>
        <p:sp>
          <p:nvSpPr>
            <p:cNvPr id="17424" name="Прямоугольник 14"/>
            <p:cNvSpPr>
              <a:spLocks noChangeArrowheads="1"/>
            </p:cNvSpPr>
            <p:nvPr/>
          </p:nvSpPr>
          <p:spPr bwMode="auto">
            <a:xfrm>
              <a:off x="390044" y="1673881"/>
              <a:ext cx="1897995" cy="2228993"/>
            </a:xfrm>
            <a:prstGeom prst="rect">
              <a:avLst/>
            </a:prstGeom>
            <a:noFill/>
            <a:ln w="9525">
              <a:noFill/>
              <a:miter lim="800000"/>
              <a:headEnd/>
              <a:tailEnd/>
            </a:ln>
          </p:spPr>
          <p:txBody>
            <a:bodyPr wrap="none">
              <a:spAutoFit/>
            </a:bodyPr>
            <a:lstStyle/>
            <a:p>
              <a:pPr>
                <a:spcBef>
                  <a:spcPct val="50000"/>
                </a:spcBef>
              </a:pPr>
              <a:r>
                <a:rPr lang="en-US" sz="2800" dirty="0" smtClean="0">
                  <a:solidFill>
                    <a:schemeClr val="bg1"/>
                  </a:solidFill>
                  <a:latin typeface="Forte" pitchFamily="66" charset="0"/>
                  <a:cs typeface="Times New Roman" pitchFamily="18" charset="0"/>
                </a:rPr>
                <a:t>The Second </a:t>
              </a:r>
              <a:endParaRPr lang="ru-RU" sz="2800" dirty="0" smtClean="0">
                <a:solidFill>
                  <a:schemeClr val="bg1"/>
                </a:solidFill>
                <a:latin typeface="Forte" pitchFamily="66" charset="0"/>
                <a:cs typeface="Times New Roman" pitchFamily="18" charset="0"/>
              </a:endParaRPr>
            </a:p>
            <a:p>
              <a:pPr>
                <a:spcBef>
                  <a:spcPct val="50000"/>
                </a:spcBef>
              </a:pPr>
              <a:r>
                <a:rPr lang="en-US" sz="2800" dirty="0" smtClean="0">
                  <a:solidFill>
                    <a:schemeClr val="bg1"/>
                  </a:solidFill>
                  <a:latin typeface="Forte" pitchFamily="66" charset="0"/>
                </a:rPr>
                <a:t>World War</a:t>
              </a:r>
              <a:r>
                <a:rPr lang="ru-RU" sz="2800" dirty="0" smtClean="0">
                  <a:solidFill>
                    <a:schemeClr val="bg1"/>
                  </a:solidFill>
                </a:rPr>
                <a:t> </a:t>
              </a:r>
            </a:p>
            <a:p>
              <a:pPr>
                <a:spcBef>
                  <a:spcPct val="50000"/>
                </a:spcBef>
              </a:pPr>
              <a:endParaRPr lang="ru-RU" sz="4000" dirty="0">
                <a:solidFill>
                  <a:schemeClr val="bg1"/>
                </a:solidFill>
                <a:latin typeface="Forte" pitchFamily="66" charset="0"/>
              </a:endParaRPr>
            </a:p>
          </p:txBody>
        </p:sp>
      </p:grpSp>
      <p:sp>
        <p:nvSpPr>
          <p:cNvPr id="17" name="Блок-схема: перфолента 16">
            <a:hlinkClick r:id="rId5" action="ppaction://hlinksldjump"/>
          </p:cNvPr>
          <p:cNvSpPr/>
          <p:nvPr/>
        </p:nvSpPr>
        <p:spPr>
          <a:xfrm>
            <a:off x="2339975" y="1773238"/>
            <a:ext cx="1233488" cy="922337"/>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rgbClr val="FFFF00"/>
                </a:solidFill>
                <a:latin typeface="Times New Roman" pitchFamily="18" charset="0"/>
                <a:cs typeface="Times New Roman" pitchFamily="18" charset="0"/>
              </a:rPr>
              <a:t>WORDS</a:t>
            </a:r>
            <a:endParaRPr lang="ru-RU" b="1" dirty="0">
              <a:solidFill>
                <a:srgbClr val="FFFF00"/>
              </a:solidFill>
              <a:latin typeface="Times New Roman" pitchFamily="18" charset="0"/>
              <a:cs typeface="Times New Roman" pitchFamily="18" charset="0"/>
            </a:endParaRPr>
          </a:p>
        </p:txBody>
      </p:sp>
      <p:sp>
        <p:nvSpPr>
          <p:cNvPr id="22" name="Блок-схема: перфолента 21">
            <a:hlinkClick r:id="rId6" action="ppaction://hlinksldjump"/>
          </p:cNvPr>
          <p:cNvSpPr/>
          <p:nvPr/>
        </p:nvSpPr>
        <p:spPr>
          <a:xfrm>
            <a:off x="3635375" y="1700213"/>
            <a:ext cx="1571625" cy="928687"/>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rgbClr val="FFFF00"/>
                </a:solidFill>
                <a:latin typeface="Times New Roman" pitchFamily="18" charset="0"/>
                <a:cs typeface="Times New Roman" pitchFamily="18" charset="0"/>
              </a:rPr>
              <a:t>QUESTIONS</a:t>
            </a:r>
            <a:endParaRPr lang="ru-RU" b="1" dirty="0">
              <a:solidFill>
                <a:srgbClr val="FFFF00"/>
              </a:solidFill>
              <a:latin typeface="Times New Roman" pitchFamily="18" charset="0"/>
              <a:cs typeface="Times New Roman" pitchFamily="18" charset="0"/>
            </a:endParaRPr>
          </a:p>
        </p:txBody>
      </p:sp>
      <p:sp>
        <p:nvSpPr>
          <p:cNvPr id="26" name="Блок-схема: перфолента 25">
            <a:hlinkClick r:id="rId7" action="ppaction://hlinksldjump"/>
          </p:cNvPr>
          <p:cNvSpPr/>
          <p:nvPr/>
        </p:nvSpPr>
        <p:spPr>
          <a:xfrm>
            <a:off x="5292725" y="1628775"/>
            <a:ext cx="1511300" cy="993775"/>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b="1" dirty="0">
                <a:solidFill>
                  <a:srgbClr val="FFFF00"/>
                </a:solidFill>
                <a:latin typeface="Times New Roman" pitchFamily="18" charset="0"/>
                <a:cs typeface="Times New Roman" pitchFamily="18" charset="0"/>
              </a:rPr>
              <a:t>FACTS AND EVENTS</a:t>
            </a:r>
            <a:endParaRPr lang="ru-RU" dirty="0">
              <a:solidFill>
                <a:srgbClr val="FFFF00"/>
              </a:solidFill>
              <a:latin typeface="Times New Roman" pitchFamily="18" charset="0"/>
              <a:cs typeface="Times New Roman" pitchFamily="18" charset="0"/>
            </a:endParaRPr>
          </a:p>
        </p:txBody>
      </p:sp>
      <p:sp>
        <p:nvSpPr>
          <p:cNvPr id="27" name="Блок-схема: перфолента 26">
            <a:hlinkClick r:id="rId8" action="ppaction://hlinksldjump"/>
          </p:cNvPr>
          <p:cNvSpPr/>
          <p:nvPr/>
        </p:nvSpPr>
        <p:spPr>
          <a:xfrm>
            <a:off x="6877050" y="1557338"/>
            <a:ext cx="1857375" cy="928687"/>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rgbClr val="FFFF00"/>
                </a:solidFill>
                <a:latin typeface="Times New Roman" pitchFamily="18" charset="0"/>
                <a:cs typeface="Times New Roman" pitchFamily="18" charset="0"/>
              </a:rPr>
              <a:t>THE  AGGRESSORS</a:t>
            </a:r>
            <a:endParaRPr lang="ru-RU" b="1" dirty="0">
              <a:solidFill>
                <a:srgbClr val="FFFF00"/>
              </a:solidFill>
              <a:latin typeface="Times New Roman" pitchFamily="18" charset="0"/>
              <a:cs typeface="Times New Roman" pitchFamily="18" charset="0"/>
            </a:endParaRPr>
          </a:p>
        </p:txBody>
      </p:sp>
      <p:sp>
        <p:nvSpPr>
          <p:cNvPr id="28" name="Блок-схема: перфолента 27">
            <a:hlinkClick r:id="rId9" action="ppaction://hlinksldjump"/>
          </p:cNvPr>
          <p:cNvSpPr/>
          <p:nvPr/>
        </p:nvSpPr>
        <p:spPr>
          <a:xfrm>
            <a:off x="2339975" y="3214688"/>
            <a:ext cx="1303338" cy="935037"/>
          </a:xfrm>
          <a:prstGeom prst="flowChartPunchedTap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latin typeface="Times New Roman" pitchFamily="18" charset="0"/>
                <a:cs typeface="Times New Roman" pitchFamily="18" charset="0"/>
              </a:rPr>
              <a:t>WORDS</a:t>
            </a:r>
            <a:endParaRPr lang="ru-RU" b="1" dirty="0">
              <a:solidFill>
                <a:schemeClr val="bg1"/>
              </a:solidFill>
              <a:latin typeface="Times New Roman" pitchFamily="18" charset="0"/>
              <a:cs typeface="Times New Roman" pitchFamily="18" charset="0"/>
            </a:endParaRPr>
          </a:p>
        </p:txBody>
      </p:sp>
      <p:sp>
        <p:nvSpPr>
          <p:cNvPr id="30" name="Блок-схема: перфолента 29">
            <a:hlinkClick r:id="rId10" action="ppaction://hlinksldjump"/>
          </p:cNvPr>
          <p:cNvSpPr/>
          <p:nvPr/>
        </p:nvSpPr>
        <p:spPr>
          <a:xfrm>
            <a:off x="3708400" y="3141663"/>
            <a:ext cx="1439863" cy="935037"/>
          </a:xfrm>
          <a:prstGeom prst="flowChartPunchedTap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latin typeface="Times New Roman" pitchFamily="18" charset="0"/>
                <a:cs typeface="Times New Roman" pitchFamily="18" charset="0"/>
              </a:rPr>
              <a:t>SYMBOLS</a:t>
            </a:r>
            <a:endParaRPr lang="ru-RU" b="1" dirty="0">
              <a:solidFill>
                <a:schemeClr val="bg1"/>
              </a:solidFill>
              <a:latin typeface="Times New Roman" pitchFamily="18" charset="0"/>
              <a:cs typeface="Times New Roman" pitchFamily="18" charset="0"/>
            </a:endParaRPr>
          </a:p>
        </p:txBody>
      </p:sp>
      <p:sp>
        <p:nvSpPr>
          <p:cNvPr id="32" name="Блок-схема: перфолента 31">
            <a:hlinkClick r:id="rId11" action="ppaction://hlinksldjump"/>
          </p:cNvPr>
          <p:cNvSpPr/>
          <p:nvPr/>
        </p:nvSpPr>
        <p:spPr>
          <a:xfrm>
            <a:off x="5214938" y="3068638"/>
            <a:ext cx="1444625" cy="1003300"/>
          </a:xfrm>
          <a:prstGeom prst="flowChartPunchedTap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a:solidFill>
                  <a:schemeClr val="bg1"/>
                </a:solidFill>
                <a:latin typeface="Times New Roman" pitchFamily="18" charset="0"/>
                <a:cs typeface="Times New Roman" pitchFamily="18" charset="0"/>
              </a:rPr>
              <a:t>TEXT</a:t>
            </a:r>
          </a:p>
        </p:txBody>
      </p:sp>
      <p:sp>
        <p:nvSpPr>
          <p:cNvPr id="35" name="Блок-схема: перфолента 34">
            <a:hlinkClick r:id="rId12" action="ppaction://hlinksldjump"/>
          </p:cNvPr>
          <p:cNvSpPr/>
          <p:nvPr/>
        </p:nvSpPr>
        <p:spPr>
          <a:xfrm>
            <a:off x="6715125" y="3000375"/>
            <a:ext cx="2000250" cy="1071563"/>
          </a:xfrm>
          <a:prstGeom prst="flowChartPunchedTap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latin typeface="Times New Roman" pitchFamily="18" charset="0"/>
                <a:cs typeface="Times New Roman" pitchFamily="18" charset="0"/>
              </a:rPr>
              <a:t>OUR HEROES</a:t>
            </a:r>
            <a:endParaRPr lang="ru-RU" b="1" dirty="0">
              <a:solidFill>
                <a:schemeClr val="bg1"/>
              </a:solidFill>
              <a:latin typeface="Times New Roman" pitchFamily="18" charset="0"/>
              <a:cs typeface="Times New Roman" pitchFamily="18" charset="0"/>
            </a:endParaRPr>
          </a:p>
        </p:txBody>
      </p:sp>
      <p:pic>
        <p:nvPicPr>
          <p:cNvPr id="17420" name="Picture 16" descr="moskva9"/>
          <p:cNvPicPr>
            <a:picLocks noChangeAspect="1" noChangeArrowheads="1"/>
          </p:cNvPicPr>
          <p:nvPr/>
        </p:nvPicPr>
        <p:blipFill>
          <a:blip r:embed="rId13" cstate="print"/>
          <a:srcRect/>
          <a:stretch>
            <a:fillRect/>
          </a:stretch>
        </p:blipFill>
        <p:spPr bwMode="auto">
          <a:xfrm>
            <a:off x="468313" y="3068638"/>
            <a:ext cx="1819275" cy="1296987"/>
          </a:xfrm>
          <a:prstGeom prst="rect">
            <a:avLst/>
          </a:prstGeom>
          <a:noFill/>
          <a:ln w="9525">
            <a:noFill/>
            <a:miter lim="800000"/>
            <a:headEnd/>
            <a:tailEnd/>
          </a:ln>
        </p:spPr>
      </p:pic>
      <p:sp>
        <p:nvSpPr>
          <p:cNvPr id="17421" name="Rectangle 18"/>
          <p:cNvSpPr>
            <a:spLocks noChangeArrowheads="1"/>
          </p:cNvSpPr>
          <p:nvPr/>
        </p:nvSpPr>
        <p:spPr bwMode="auto">
          <a:xfrm>
            <a:off x="395288" y="3789363"/>
            <a:ext cx="1924050" cy="519112"/>
          </a:xfrm>
          <a:prstGeom prst="rect">
            <a:avLst/>
          </a:prstGeom>
          <a:noFill/>
          <a:ln w="9525">
            <a:noFill/>
            <a:miter lim="800000"/>
            <a:headEnd/>
            <a:tailEnd/>
          </a:ln>
        </p:spPr>
        <p:txBody>
          <a:bodyPr wrap="none">
            <a:spAutoFit/>
          </a:bodyPr>
          <a:lstStyle/>
          <a:p>
            <a:r>
              <a:rPr lang="en-US" sz="2800" b="1" dirty="0">
                <a:solidFill>
                  <a:schemeClr val="bg1"/>
                </a:solidFill>
                <a:latin typeface="Forte" pitchFamily="66" charset="0"/>
              </a:rPr>
              <a:t>Victory Day</a:t>
            </a:r>
            <a:endParaRPr lang="ru-RU" sz="2800" b="1" dirty="0">
              <a:solidFill>
                <a:schemeClr val="bg1"/>
              </a:solidFill>
              <a:latin typeface="Forte" pitchFamily="66" charset="0"/>
            </a:endParaRPr>
          </a:p>
        </p:txBody>
      </p:sp>
      <p:sp>
        <p:nvSpPr>
          <p:cNvPr id="17422" name="Rectangle 19"/>
          <p:cNvSpPr>
            <a:spLocks noChangeArrowheads="1"/>
          </p:cNvSpPr>
          <p:nvPr/>
        </p:nvSpPr>
        <p:spPr bwMode="auto">
          <a:xfrm>
            <a:off x="2555875" y="476250"/>
            <a:ext cx="3725863" cy="1006475"/>
          </a:xfrm>
          <a:prstGeom prst="rect">
            <a:avLst/>
          </a:prstGeom>
          <a:noFill/>
          <a:ln w="9525">
            <a:noFill/>
            <a:miter lim="800000"/>
            <a:headEnd/>
            <a:tailEnd/>
          </a:ln>
        </p:spPr>
        <p:txBody>
          <a:bodyPr wrap="none">
            <a:spAutoFit/>
          </a:bodyPr>
          <a:lstStyle/>
          <a:p>
            <a:pPr>
              <a:spcBef>
                <a:spcPct val="50000"/>
              </a:spcBef>
            </a:pPr>
            <a:r>
              <a:rPr lang="ru-RU" sz="6000" dirty="0" err="1">
                <a:ln>
                  <a:solidFill>
                    <a:srgbClr val="FFC000"/>
                  </a:solidFill>
                </a:ln>
                <a:solidFill>
                  <a:schemeClr val="accent2"/>
                </a:solidFill>
                <a:latin typeface="Forte" pitchFamily="66" charset="0"/>
              </a:rPr>
              <a:t>Our</a:t>
            </a:r>
            <a:r>
              <a:rPr lang="ru-RU" sz="6000" dirty="0">
                <a:ln>
                  <a:solidFill>
                    <a:srgbClr val="FFC000"/>
                  </a:solidFill>
                </a:ln>
                <a:solidFill>
                  <a:schemeClr val="accent2"/>
                </a:solidFill>
                <a:latin typeface="Forte" pitchFamily="66" charset="0"/>
              </a:rPr>
              <a:t> </a:t>
            </a:r>
            <a:r>
              <a:rPr lang="en-US" sz="6000" dirty="0">
                <a:ln>
                  <a:solidFill>
                    <a:srgbClr val="FFC000"/>
                  </a:solidFill>
                </a:ln>
                <a:solidFill>
                  <a:schemeClr val="accent2"/>
                </a:solidFill>
                <a:latin typeface="Forte" pitchFamily="66" charset="0"/>
              </a:rPr>
              <a:t>V</a:t>
            </a:r>
            <a:r>
              <a:rPr lang="ru-RU" sz="6000" dirty="0" err="1">
                <a:ln>
                  <a:solidFill>
                    <a:srgbClr val="FFC000"/>
                  </a:solidFill>
                </a:ln>
                <a:solidFill>
                  <a:schemeClr val="accent2"/>
                </a:solidFill>
                <a:latin typeface="Forte" pitchFamily="66" charset="0"/>
              </a:rPr>
              <a:t>ictory</a:t>
            </a:r>
            <a:endParaRPr lang="ru-RU" sz="6000" dirty="0">
              <a:ln>
                <a:solidFill>
                  <a:srgbClr val="FFC000"/>
                </a:solidFill>
              </a:ln>
              <a:solidFill>
                <a:schemeClr val="accent2"/>
              </a:solidFill>
              <a:latin typeface="Forte" pitchFamily="66" charset="0"/>
            </a:endParaRPr>
          </a:p>
        </p:txBody>
      </p:sp>
      <p:pic>
        <p:nvPicPr>
          <p:cNvPr id="17426" name="Picture 18" descr="колосья"/>
          <p:cNvPicPr>
            <a:picLocks noChangeAspect="1" noChangeArrowheads="1"/>
          </p:cNvPicPr>
          <p:nvPr/>
        </p:nvPicPr>
        <p:blipFill>
          <a:blip r:embed="rId14"/>
          <a:srcRect/>
          <a:stretch>
            <a:fillRect/>
          </a:stretch>
        </p:blipFill>
        <p:spPr bwMode="auto">
          <a:xfrm>
            <a:off x="1763713" y="4365625"/>
            <a:ext cx="3695700" cy="1854200"/>
          </a:xfrm>
          <a:prstGeom prst="rect">
            <a:avLst/>
          </a:prstGeom>
          <a:noFill/>
        </p:spPr>
      </p:pic>
      <p:sp>
        <p:nvSpPr>
          <p:cNvPr id="3" name="Двойная волна 2">
            <a:hlinkClick r:id="rId15" action="ppaction://hlinksldjump"/>
          </p:cNvPr>
          <p:cNvSpPr/>
          <p:nvPr/>
        </p:nvSpPr>
        <p:spPr>
          <a:xfrm>
            <a:off x="7337685" y="5868268"/>
            <a:ext cx="936104" cy="351557"/>
          </a:xfrm>
          <a:prstGeom prst="doubleWav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C000"/>
                </a:solidFill>
              </a:rPr>
              <a:t>CARD</a:t>
            </a:r>
            <a:endParaRPr lang="en-US" dirty="0" smtClean="0">
              <a:solidFill>
                <a:srgbClr val="FFC000"/>
              </a:solidFill>
            </a:endParaRPr>
          </a:p>
        </p:txBody>
      </p:sp>
      <p:pic>
        <p:nvPicPr>
          <p:cNvPr id="22530" name="Picture 2" descr="C:\Documents and Settings\71\Рабочий стол\нотный стан.png">
            <a:hlinkClick r:id="rId16" action="ppaction://hlinksldjump"/>
          </p:cNvPr>
          <p:cNvPicPr>
            <a:picLocks noChangeAspect="1" noChangeArrowheads="1"/>
          </p:cNvPicPr>
          <p:nvPr/>
        </p:nvPicPr>
        <p:blipFill>
          <a:blip r:embed="rId17" cstate="print"/>
          <a:srcRect/>
          <a:stretch>
            <a:fillRect/>
          </a:stretch>
        </p:blipFill>
        <p:spPr bwMode="auto">
          <a:xfrm>
            <a:off x="6858016" y="5072074"/>
            <a:ext cx="1724228" cy="500066"/>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p14:dur="250" advClick="0">
        <p:sndAc>
          <p:stSnd>
            <p:snd r:embed="rId18" name="drumroll.wav"/>
          </p:stSnd>
        </p:sndAc>
      </p:transition>
    </mc:Choice>
    <mc:Fallback>
      <p:transition advClick="0">
        <p:sndAc>
          <p:stSnd>
            <p:snd r:embed="rId3" name="drumroll.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8"/>
          <p:cNvSpPr txBox="1">
            <a:spLocks noChangeArrowheads="1"/>
          </p:cNvSpPr>
          <p:nvPr/>
        </p:nvSpPr>
        <p:spPr bwMode="auto">
          <a:xfrm>
            <a:off x="3502025" y="195263"/>
            <a:ext cx="3148013" cy="430212"/>
          </a:xfrm>
          <a:prstGeom prst="rect">
            <a:avLst/>
          </a:prstGeom>
          <a:noFill/>
          <a:ln w="9525">
            <a:noFill/>
            <a:round/>
            <a:headEnd/>
            <a:tailEnd/>
          </a:ln>
        </p:spPr>
        <p:txBody>
          <a:bodyPr wrap="none" lIns="90000" tIns="45000" rIns="90000" bIns="45000"/>
          <a:lstStyle/>
          <a:p>
            <a:pPr hangingPunct="0">
              <a:lnSpc>
                <a:spcPct val="93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400" b="1">
              <a:solidFill>
                <a:srgbClr val="0000FF"/>
              </a:solidFill>
              <a:latin typeface="Calibri" pitchFamily="34" charset="0"/>
            </a:endParaRPr>
          </a:p>
        </p:txBody>
      </p:sp>
      <p:sp>
        <p:nvSpPr>
          <p:cNvPr id="19458" name="TextBox 8"/>
          <p:cNvSpPr txBox="1">
            <a:spLocks noChangeArrowheads="1"/>
          </p:cNvSpPr>
          <p:nvPr/>
        </p:nvSpPr>
        <p:spPr bwMode="auto">
          <a:xfrm>
            <a:off x="755650" y="260350"/>
            <a:ext cx="2500313" cy="914400"/>
          </a:xfrm>
          <a:prstGeom prst="rect">
            <a:avLst/>
          </a:prstGeom>
          <a:noFill/>
          <a:ln w="9525">
            <a:noFill/>
            <a:miter lim="800000"/>
            <a:headEnd/>
            <a:tailEnd/>
          </a:ln>
        </p:spPr>
        <p:txBody>
          <a:bodyPr>
            <a:spAutoFit/>
          </a:bodyPr>
          <a:lstStyle/>
          <a:p>
            <a:r>
              <a:rPr lang="en-US" sz="5400" b="1" dirty="0">
                <a:ln w="19050">
                  <a:solidFill>
                    <a:srgbClr val="800000"/>
                  </a:solidFill>
                </a:ln>
                <a:solidFill>
                  <a:srgbClr val="FFFF00"/>
                </a:solidFill>
                <a:latin typeface="Times New Roman" pitchFamily="18" charset="0"/>
                <a:cs typeface="Times New Roman" pitchFamily="18" charset="0"/>
              </a:rPr>
              <a:t>Words</a:t>
            </a:r>
            <a:endParaRPr lang="ru-RU" sz="5400" b="1" dirty="0">
              <a:ln w="19050">
                <a:solidFill>
                  <a:srgbClr val="800000"/>
                </a:solidFill>
              </a:ln>
              <a:solidFill>
                <a:srgbClr val="FFFF00"/>
              </a:solidFill>
              <a:latin typeface="Times New Roman" pitchFamily="18" charset="0"/>
              <a:cs typeface="Times New Roman" pitchFamily="18" charset="0"/>
            </a:endParaRPr>
          </a:p>
        </p:txBody>
      </p:sp>
      <p:sp>
        <p:nvSpPr>
          <p:cNvPr id="5" name="Солнце 4"/>
          <p:cNvSpPr/>
          <p:nvPr/>
        </p:nvSpPr>
        <p:spPr>
          <a:xfrm>
            <a:off x="1928813" y="1785938"/>
            <a:ext cx="4929187" cy="3286125"/>
          </a:xfrm>
          <a:prstGeom prst="sun">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6000" dirty="0"/>
              <a:t>war</a:t>
            </a:r>
            <a:endParaRPr lang="ru-RU" sz="6000" dirty="0"/>
          </a:p>
        </p:txBody>
      </p:sp>
      <p:sp>
        <p:nvSpPr>
          <p:cNvPr id="6" name="Прямоугольник 5"/>
          <p:cNvSpPr/>
          <p:nvPr/>
        </p:nvSpPr>
        <p:spPr>
          <a:xfrm>
            <a:off x="3429000" y="642938"/>
            <a:ext cx="1928813" cy="71437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4000" dirty="0"/>
              <a:t>battle</a:t>
            </a:r>
            <a:endParaRPr lang="ru-RU" sz="4000" dirty="0"/>
          </a:p>
        </p:txBody>
      </p:sp>
      <p:sp>
        <p:nvSpPr>
          <p:cNvPr id="7" name="Прямоугольник 6"/>
          <p:cNvSpPr/>
          <p:nvPr/>
        </p:nvSpPr>
        <p:spPr>
          <a:xfrm>
            <a:off x="6286500" y="1285875"/>
            <a:ext cx="1928813" cy="785813"/>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4000" dirty="0"/>
              <a:t>fascism</a:t>
            </a:r>
            <a:endParaRPr lang="ru-RU" sz="4000" dirty="0"/>
          </a:p>
        </p:txBody>
      </p:sp>
      <p:sp>
        <p:nvSpPr>
          <p:cNvPr id="8" name="Прямоугольник 7"/>
          <p:cNvSpPr/>
          <p:nvPr/>
        </p:nvSpPr>
        <p:spPr>
          <a:xfrm>
            <a:off x="7072313" y="3000375"/>
            <a:ext cx="1928812" cy="71437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4000" dirty="0"/>
              <a:t>dead</a:t>
            </a:r>
            <a:endParaRPr lang="ru-RU" sz="4000" dirty="0"/>
          </a:p>
        </p:txBody>
      </p:sp>
      <p:sp>
        <p:nvSpPr>
          <p:cNvPr id="10" name="Прямоугольник 9"/>
          <p:cNvSpPr/>
          <p:nvPr/>
        </p:nvSpPr>
        <p:spPr>
          <a:xfrm>
            <a:off x="6357938" y="4572000"/>
            <a:ext cx="1928812" cy="71437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4000" dirty="0"/>
              <a:t>destroy</a:t>
            </a:r>
            <a:endParaRPr lang="ru-RU" sz="4000" dirty="0"/>
          </a:p>
        </p:txBody>
      </p:sp>
      <p:sp>
        <p:nvSpPr>
          <p:cNvPr id="11" name="Прямоугольник 10"/>
          <p:cNvSpPr/>
          <p:nvPr/>
        </p:nvSpPr>
        <p:spPr>
          <a:xfrm>
            <a:off x="3500438" y="5643563"/>
            <a:ext cx="1928812" cy="71437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sz="4000" dirty="0" err="1"/>
              <a:t>attack</a:t>
            </a:r>
            <a:endParaRPr lang="ru-RU" sz="4000" dirty="0"/>
          </a:p>
        </p:txBody>
      </p:sp>
      <p:sp>
        <p:nvSpPr>
          <p:cNvPr id="12" name="Прямоугольник 11"/>
          <p:cNvSpPr/>
          <p:nvPr/>
        </p:nvSpPr>
        <p:spPr>
          <a:xfrm>
            <a:off x="714375" y="5000625"/>
            <a:ext cx="1928813" cy="71437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sz="4000" dirty="0" err="1"/>
              <a:t>shoot</a:t>
            </a:r>
            <a:endParaRPr lang="ru-RU" sz="4000" dirty="0"/>
          </a:p>
        </p:txBody>
      </p:sp>
      <p:sp>
        <p:nvSpPr>
          <p:cNvPr id="13" name="Прямоугольник 12"/>
          <p:cNvSpPr/>
          <p:nvPr/>
        </p:nvSpPr>
        <p:spPr>
          <a:xfrm>
            <a:off x="214313" y="3214688"/>
            <a:ext cx="1643062" cy="71437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sz="4000" dirty="0" err="1"/>
              <a:t>bullet</a:t>
            </a:r>
            <a:endParaRPr lang="ru-RU" sz="4000" dirty="0"/>
          </a:p>
        </p:txBody>
      </p:sp>
      <p:sp>
        <p:nvSpPr>
          <p:cNvPr id="14" name="Прямоугольник 13"/>
          <p:cNvSpPr/>
          <p:nvPr/>
        </p:nvSpPr>
        <p:spPr>
          <a:xfrm>
            <a:off x="357188" y="1643063"/>
            <a:ext cx="1928812" cy="71437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sz="4000" dirty="0" err="1"/>
              <a:t>weapon</a:t>
            </a:r>
            <a:endParaRPr lang="ru-RU" sz="4000" dirty="0"/>
          </a:p>
        </p:txBody>
      </p:sp>
      <p:pic>
        <p:nvPicPr>
          <p:cNvPr id="19468" name="Picture 14" descr="домик">
            <a:hlinkClick r:id="rId3" action="ppaction://hlinksldjump"/>
          </p:cNvPr>
          <p:cNvPicPr>
            <a:picLocks noChangeAspect="1" noChangeArrowheads="1"/>
          </p:cNvPicPr>
          <p:nvPr/>
        </p:nvPicPr>
        <p:blipFill>
          <a:blip r:embed="rId4" cstate="print"/>
          <a:srcRect/>
          <a:stretch>
            <a:fillRect/>
          </a:stretch>
        </p:blipFill>
        <p:spPr bwMode="auto">
          <a:xfrm>
            <a:off x="7380288" y="5373688"/>
            <a:ext cx="866775" cy="113347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linds(horizontal)">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linds(horizontal)">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linds(horizontal)">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blinds(horizontal)">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animBg="1"/>
      <p:bldP spid="13"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 Box 8"/>
          <p:cNvSpPr txBox="1">
            <a:spLocks noChangeArrowheads="1"/>
          </p:cNvSpPr>
          <p:nvPr/>
        </p:nvSpPr>
        <p:spPr bwMode="auto">
          <a:xfrm>
            <a:off x="3502025" y="195263"/>
            <a:ext cx="3148013" cy="430212"/>
          </a:xfrm>
          <a:prstGeom prst="rect">
            <a:avLst/>
          </a:prstGeom>
          <a:noFill/>
          <a:ln w="9525">
            <a:noFill/>
            <a:round/>
            <a:headEnd/>
            <a:tailEnd/>
          </a:ln>
        </p:spPr>
        <p:txBody>
          <a:bodyPr wrap="none" lIns="90000" tIns="45000" rIns="90000" bIns="45000"/>
          <a:lstStyle/>
          <a:p>
            <a:pPr hangingPunct="0">
              <a:lnSpc>
                <a:spcPct val="93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400" b="1">
              <a:solidFill>
                <a:srgbClr val="0000FF"/>
              </a:solidFill>
              <a:latin typeface="Calibri" pitchFamily="34" charset="0"/>
            </a:endParaRPr>
          </a:p>
        </p:txBody>
      </p:sp>
      <p:sp>
        <p:nvSpPr>
          <p:cNvPr id="21506" name="TextBox 6"/>
          <p:cNvSpPr txBox="1">
            <a:spLocks noChangeArrowheads="1"/>
          </p:cNvSpPr>
          <p:nvPr/>
        </p:nvSpPr>
        <p:spPr bwMode="auto">
          <a:xfrm>
            <a:off x="2916238" y="404813"/>
            <a:ext cx="3565525" cy="1006475"/>
          </a:xfrm>
          <a:prstGeom prst="rect">
            <a:avLst/>
          </a:prstGeom>
          <a:noFill/>
          <a:ln w="9525">
            <a:noFill/>
            <a:miter lim="800000"/>
            <a:headEnd/>
            <a:tailEnd/>
          </a:ln>
        </p:spPr>
        <p:txBody>
          <a:bodyPr>
            <a:spAutoFit/>
          </a:bodyPr>
          <a:lstStyle/>
          <a:p>
            <a:pPr algn="ctr"/>
            <a:r>
              <a:rPr lang="en-US" sz="6000" b="1" dirty="0">
                <a:ln w="19050">
                  <a:solidFill>
                    <a:srgbClr val="800000"/>
                  </a:solidFill>
                </a:ln>
                <a:solidFill>
                  <a:srgbClr val="FFFF00"/>
                </a:solidFill>
                <a:latin typeface="Times New Roman" pitchFamily="18" charset="0"/>
                <a:cs typeface="Times New Roman" pitchFamily="18" charset="0"/>
              </a:rPr>
              <a:t>Questions</a:t>
            </a:r>
            <a:endParaRPr lang="ru-RU" sz="6000" b="1" dirty="0">
              <a:ln w="19050">
                <a:solidFill>
                  <a:srgbClr val="800000"/>
                </a:solidFill>
              </a:ln>
              <a:solidFill>
                <a:srgbClr val="FFFF00"/>
              </a:solidFill>
              <a:latin typeface="Times New Roman" pitchFamily="18" charset="0"/>
              <a:cs typeface="Times New Roman" pitchFamily="18" charset="0"/>
            </a:endParaRPr>
          </a:p>
        </p:txBody>
      </p:sp>
      <p:sp>
        <p:nvSpPr>
          <p:cNvPr id="21508" name="TextBox 4"/>
          <p:cNvSpPr txBox="1">
            <a:spLocks noChangeArrowheads="1"/>
          </p:cNvSpPr>
          <p:nvPr/>
        </p:nvSpPr>
        <p:spPr bwMode="auto">
          <a:xfrm>
            <a:off x="539750" y="1412875"/>
            <a:ext cx="8216900" cy="519113"/>
          </a:xfrm>
          <a:prstGeom prst="rect">
            <a:avLst/>
          </a:prstGeom>
          <a:noFill/>
          <a:ln w="9525">
            <a:noFill/>
            <a:miter lim="800000"/>
            <a:headEnd/>
            <a:tailEnd/>
          </a:ln>
        </p:spPr>
        <p:txBody>
          <a:bodyPr wrap="none">
            <a:spAutoFit/>
          </a:bodyPr>
          <a:lstStyle/>
          <a:p>
            <a:r>
              <a:rPr lang="en-US" sz="2800" b="1">
                <a:latin typeface="Times New Roman" pitchFamily="18" charset="0"/>
              </a:rPr>
              <a:t>1. What do you know about the Second World War</a:t>
            </a:r>
            <a:r>
              <a:rPr lang="ru-RU"/>
              <a:t> </a:t>
            </a:r>
            <a:r>
              <a:rPr lang="en-US" sz="2800" b="1">
                <a:latin typeface="Times New Roman" pitchFamily="18" charset="0"/>
              </a:rPr>
              <a:t>?</a:t>
            </a:r>
            <a:endParaRPr lang="ru-RU" sz="2800" b="1">
              <a:latin typeface="Times New Roman" pitchFamily="18" charset="0"/>
            </a:endParaRPr>
          </a:p>
        </p:txBody>
      </p:sp>
      <p:sp>
        <p:nvSpPr>
          <p:cNvPr id="21509" name="TextBox 5"/>
          <p:cNvSpPr txBox="1">
            <a:spLocks noChangeArrowheads="1"/>
          </p:cNvSpPr>
          <p:nvPr/>
        </p:nvSpPr>
        <p:spPr bwMode="auto">
          <a:xfrm>
            <a:off x="539750" y="2060575"/>
            <a:ext cx="7643813" cy="519113"/>
          </a:xfrm>
          <a:prstGeom prst="rect">
            <a:avLst/>
          </a:prstGeom>
          <a:noFill/>
          <a:ln w="9525">
            <a:noFill/>
            <a:miter lim="800000"/>
            <a:headEnd/>
            <a:tailEnd/>
          </a:ln>
        </p:spPr>
        <p:txBody>
          <a:bodyPr>
            <a:spAutoFit/>
          </a:bodyPr>
          <a:lstStyle/>
          <a:p>
            <a:r>
              <a:rPr lang="en-US" sz="2800" b="1">
                <a:latin typeface="Times New Roman" pitchFamily="18" charset="0"/>
              </a:rPr>
              <a:t>2. Why do we learn history of WW 2?</a:t>
            </a:r>
            <a:endParaRPr lang="ru-RU" sz="2800" b="1">
              <a:latin typeface="Times New Roman" pitchFamily="18" charset="0"/>
            </a:endParaRPr>
          </a:p>
        </p:txBody>
      </p:sp>
      <p:sp>
        <p:nvSpPr>
          <p:cNvPr id="21510" name="TextBox 8"/>
          <p:cNvSpPr txBox="1">
            <a:spLocks noChangeArrowheads="1"/>
          </p:cNvSpPr>
          <p:nvPr/>
        </p:nvSpPr>
        <p:spPr bwMode="auto">
          <a:xfrm>
            <a:off x="539750" y="2781300"/>
            <a:ext cx="8135938" cy="946150"/>
          </a:xfrm>
          <a:prstGeom prst="rect">
            <a:avLst/>
          </a:prstGeom>
          <a:noFill/>
          <a:ln w="9525">
            <a:noFill/>
            <a:miter lim="800000"/>
            <a:headEnd/>
            <a:tailEnd/>
          </a:ln>
        </p:spPr>
        <p:txBody>
          <a:bodyPr>
            <a:spAutoFit/>
          </a:bodyPr>
          <a:lstStyle/>
          <a:p>
            <a:r>
              <a:rPr lang="ru-RU" sz="2800" b="1">
                <a:latin typeface="Times New Roman" pitchFamily="18" charset="0"/>
              </a:rPr>
              <a:t>3. </a:t>
            </a:r>
            <a:r>
              <a:rPr lang="en-US" sz="2800" b="1">
                <a:latin typeface="Times New Roman" pitchFamily="18" charset="0"/>
              </a:rPr>
              <a:t>What heroes of the Great Patriotic War do you know?</a:t>
            </a:r>
            <a:endParaRPr lang="ru-RU" sz="2800" b="1">
              <a:latin typeface="Times New Roman" pitchFamily="18" charset="0"/>
            </a:endParaRPr>
          </a:p>
        </p:txBody>
      </p:sp>
      <p:sp>
        <p:nvSpPr>
          <p:cNvPr id="21511" name="TextBox 9"/>
          <p:cNvSpPr txBox="1">
            <a:spLocks noChangeArrowheads="1"/>
          </p:cNvSpPr>
          <p:nvPr/>
        </p:nvSpPr>
        <p:spPr bwMode="auto">
          <a:xfrm>
            <a:off x="468313" y="3644900"/>
            <a:ext cx="7500937" cy="519113"/>
          </a:xfrm>
          <a:prstGeom prst="rect">
            <a:avLst/>
          </a:prstGeom>
          <a:noFill/>
          <a:ln w="9525">
            <a:noFill/>
            <a:miter lim="800000"/>
            <a:headEnd/>
            <a:tailEnd/>
          </a:ln>
        </p:spPr>
        <p:txBody>
          <a:bodyPr>
            <a:spAutoFit/>
          </a:bodyPr>
          <a:lstStyle/>
          <a:p>
            <a:r>
              <a:rPr lang="ru-RU" sz="2800" b="1">
                <a:latin typeface="Times New Roman" pitchFamily="18" charset="0"/>
              </a:rPr>
              <a:t>4. </a:t>
            </a:r>
            <a:r>
              <a:rPr lang="en-US" sz="2800" b="1">
                <a:latin typeface="Times New Roman" pitchFamily="18" charset="0"/>
              </a:rPr>
              <a:t>What Hero Cities do you know?</a:t>
            </a:r>
            <a:endParaRPr lang="ru-RU" sz="2800" b="1">
              <a:latin typeface="Times New Roman" pitchFamily="18" charset="0"/>
            </a:endParaRPr>
          </a:p>
        </p:txBody>
      </p:sp>
      <p:sp>
        <p:nvSpPr>
          <p:cNvPr id="21512" name="TextBox 10"/>
          <p:cNvSpPr txBox="1">
            <a:spLocks noChangeArrowheads="1"/>
          </p:cNvSpPr>
          <p:nvPr/>
        </p:nvSpPr>
        <p:spPr bwMode="auto">
          <a:xfrm>
            <a:off x="468313" y="4149725"/>
            <a:ext cx="8207375" cy="519113"/>
          </a:xfrm>
          <a:prstGeom prst="rect">
            <a:avLst/>
          </a:prstGeom>
          <a:noFill/>
          <a:ln w="9525">
            <a:noFill/>
            <a:miter lim="800000"/>
            <a:headEnd/>
            <a:tailEnd/>
          </a:ln>
        </p:spPr>
        <p:txBody>
          <a:bodyPr>
            <a:spAutoFit/>
          </a:bodyPr>
          <a:lstStyle/>
          <a:p>
            <a:r>
              <a:rPr lang="ru-RU" sz="2800" b="1">
                <a:latin typeface="Times New Roman" pitchFamily="18" charset="0"/>
              </a:rPr>
              <a:t>5. </a:t>
            </a:r>
            <a:r>
              <a:rPr lang="en-US" sz="2800" b="1">
                <a:latin typeface="Times New Roman" pitchFamily="18" charset="0"/>
              </a:rPr>
              <a:t>What famous military commanders do you know?</a:t>
            </a:r>
            <a:endParaRPr lang="ru-RU" sz="2800" b="1">
              <a:latin typeface="Times New Roman" pitchFamily="18" charset="0"/>
            </a:endParaRPr>
          </a:p>
        </p:txBody>
      </p:sp>
      <p:sp>
        <p:nvSpPr>
          <p:cNvPr id="21513" name="TextBox 11"/>
          <p:cNvSpPr txBox="1">
            <a:spLocks noChangeArrowheads="1"/>
          </p:cNvSpPr>
          <p:nvPr/>
        </p:nvSpPr>
        <p:spPr bwMode="auto">
          <a:xfrm>
            <a:off x="468313" y="4797425"/>
            <a:ext cx="6643687" cy="519113"/>
          </a:xfrm>
          <a:prstGeom prst="rect">
            <a:avLst/>
          </a:prstGeom>
          <a:noFill/>
          <a:ln w="9525">
            <a:noFill/>
            <a:miter lim="800000"/>
            <a:headEnd/>
            <a:tailEnd/>
          </a:ln>
        </p:spPr>
        <p:txBody>
          <a:bodyPr>
            <a:spAutoFit/>
          </a:bodyPr>
          <a:lstStyle/>
          <a:p>
            <a:r>
              <a:rPr lang="ru-RU" sz="2800" b="1">
                <a:latin typeface="Times New Roman" pitchFamily="18" charset="0"/>
              </a:rPr>
              <a:t>6. </a:t>
            </a:r>
            <a:r>
              <a:rPr lang="en-US" sz="2800" b="1">
                <a:latin typeface="Times New Roman" pitchFamily="18" charset="0"/>
              </a:rPr>
              <a:t>Do you have veterans in your family?</a:t>
            </a:r>
            <a:endParaRPr lang="ru-RU" sz="2800" b="1">
              <a:latin typeface="Times New Roman" pitchFamily="18" charset="0"/>
            </a:endParaRPr>
          </a:p>
        </p:txBody>
      </p:sp>
      <p:pic>
        <p:nvPicPr>
          <p:cNvPr id="2" name="Picture 12" descr="домик">
            <a:hlinkClick r:id="rId3" action="ppaction://hlinksldjump"/>
          </p:cNvPr>
          <p:cNvPicPr>
            <a:picLocks noChangeAspect="1" noChangeArrowheads="1"/>
          </p:cNvPicPr>
          <p:nvPr/>
        </p:nvPicPr>
        <p:blipFill>
          <a:blip r:embed="rId4" cstate="print"/>
          <a:srcRect/>
          <a:stretch>
            <a:fillRect/>
          </a:stretch>
        </p:blipFill>
        <p:spPr bwMode="auto">
          <a:xfrm>
            <a:off x="7667625" y="5084763"/>
            <a:ext cx="866775" cy="113347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8"/>
                                        </p:tgtEl>
                                        <p:attrNameLst>
                                          <p:attrName>style.visibility</p:attrName>
                                        </p:attrNameLst>
                                      </p:cBhvr>
                                      <p:to>
                                        <p:strVal val="visible"/>
                                      </p:to>
                                    </p:set>
                                    <p:anim calcmode="lin" valueType="num">
                                      <p:cBhvr additive="base">
                                        <p:cTn id="7" dur="500" fill="hold"/>
                                        <p:tgtEl>
                                          <p:spTgt spid="21508"/>
                                        </p:tgtEl>
                                        <p:attrNameLst>
                                          <p:attrName>ppt_x</p:attrName>
                                        </p:attrNameLst>
                                      </p:cBhvr>
                                      <p:tavLst>
                                        <p:tav tm="0">
                                          <p:val>
                                            <p:strVal val="#ppt_x"/>
                                          </p:val>
                                        </p:tav>
                                        <p:tav tm="100000">
                                          <p:val>
                                            <p:strVal val="#ppt_x"/>
                                          </p:val>
                                        </p:tav>
                                      </p:tavLst>
                                    </p:anim>
                                    <p:anim calcmode="lin" valueType="num">
                                      <p:cBhvr additive="base">
                                        <p:cTn id="8" dur="500" fill="hold"/>
                                        <p:tgtEl>
                                          <p:spTgt spid="2150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509"/>
                                        </p:tgtEl>
                                        <p:attrNameLst>
                                          <p:attrName>style.visibility</p:attrName>
                                        </p:attrNameLst>
                                      </p:cBhvr>
                                      <p:to>
                                        <p:strVal val="visible"/>
                                      </p:to>
                                    </p:set>
                                    <p:anim calcmode="lin" valueType="num">
                                      <p:cBhvr additive="base">
                                        <p:cTn id="13" dur="500" fill="hold"/>
                                        <p:tgtEl>
                                          <p:spTgt spid="21509"/>
                                        </p:tgtEl>
                                        <p:attrNameLst>
                                          <p:attrName>ppt_x</p:attrName>
                                        </p:attrNameLst>
                                      </p:cBhvr>
                                      <p:tavLst>
                                        <p:tav tm="0">
                                          <p:val>
                                            <p:strVal val="#ppt_x"/>
                                          </p:val>
                                        </p:tav>
                                        <p:tav tm="100000">
                                          <p:val>
                                            <p:strVal val="#ppt_x"/>
                                          </p:val>
                                        </p:tav>
                                      </p:tavLst>
                                    </p:anim>
                                    <p:anim calcmode="lin" valueType="num">
                                      <p:cBhvr additive="base">
                                        <p:cTn id="14" dur="500" fill="hold"/>
                                        <p:tgtEl>
                                          <p:spTgt spid="2150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510"/>
                                        </p:tgtEl>
                                        <p:attrNameLst>
                                          <p:attrName>style.visibility</p:attrName>
                                        </p:attrNameLst>
                                      </p:cBhvr>
                                      <p:to>
                                        <p:strVal val="visible"/>
                                      </p:to>
                                    </p:set>
                                    <p:anim calcmode="lin" valueType="num">
                                      <p:cBhvr additive="base">
                                        <p:cTn id="19" dur="500" fill="hold"/>
                                        <p:tgtEl>
                                          <p:spTgt spid="21510"/>
                                        </p:tgtEl>
                                        <p:attrNameLst>
                                          <p:attrName>ppt_x</p:attrName>
                                        </p:attrNameLst>
                                      </p:cBhvr>
                                      <p:tavLst>
                                        <p:tav tm="0">
                                          <p:val>
                                            <p:strVal val="#ppt_x"/>
                                          </p:val>
                                        </p:tav>
                                        <p:tav tm="100000">
                                          <p:val>
                                            <p:strVal val="#ppt_x"/>
                                          </p:val>
                                        </p:tav>
                                      </p:tavLst>
                                    </p:anim>
                                    <p:anim calcmode="lin" valueType="num">
                                      <p:cBhvr additive="base">
                                        <p:cTn id="20" dur="500" fill="hold"/>
                                        <p:tgtEl>
                                          <p:spTgt spid="215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1511"/>
                                        </p:tgtEl>
                                        <p:attrNameLst>
                                          <p:attrName>style.visibility</p:attrName>
                                        </p:attrNameLst>
                                      </p:cBhvr>
                                      <p:to>
                                        <p:strVal val="visible"/>
                                      </p:to>
                                    </p:set>
                                    <p:anim calcmode="lin" valueType="num">
                                      <p:cBhvr additive="base">
                                        <p:cTn id="25" dur="500" fill="hold"/>
                                        <p:tgtEl>
                                          <p:spTgt spid="21511"/>
                                        </p:tgtEl>
                                        <p:attrNameLst>
                                          <p:attrName>ppt_x</p:attrName>
                                        </p:attrNameLst>
                                      </p:cBhvr>
                                      <p:tavLst>
                                        <p:tav tm="0">
                                          <p:val>
                                            <p:strVal val="#ppt_x"/>
                                          </p:val>
                                        </p:tav>
                                        <p:tav tm="100000">
                                          <p:val>
                                            <p:strVal val="#ppt_x"/>
                                          </p:val>
                                        </p:tav>
                                      </p:tavLst>
                                    </p:anim>
                                    <p:anim calcmode="lin" valueType="num">
                                      <p:cBhvr additive="base">
                                        <p:cTn id="26" dur="500" fill="hold"/>
                                        <p:tgtEl>
                                          <p:spTgt spid="215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1512"/>
                                        </p:tgtEl>
                                        <p:attrNameLst>
                                          <p:attrName>style.visibility</p:attrName>
                                        </p:attrNameLst>
                                      </p:cBhvr>
                                      <p:to>
                                        <p:strVal val="visible"/>
                                      </p:to>
                                    </p:set>
                                    <p:anim calcmode="lin" valueType="num">
                                      <p:cBhvr additive="base">
                                        <p:cTn id="31" dur="500" fill="hold"/>
                                        <p:tgtEl>
                                          <p:spTgt spid="21512"/>
                                        </p:tgtEl>
                                        <p:attrNameLst>
                                          <p:attrName>ppt_x</p:attrName>
                                        </p:attrNameLst>
                                      </p:cBhvr>
                                      <p:tavLst>
                                        <p:tav tm="0">
                                          <p:val>
                                            <p:strVal val="#ppt_x"/>
                                          </p:val>
                                        </p:tav>
                                        <p:tav tm="100000">
                                          <p:val>
                                            <p:strVal val="#ppt_x"/>
                                          </p:val>
                                        </p:tav>
                                      </p:tavLst>
                                    </p:anim>
                                    <p:anim calcmode="lin" valueType="num">
                                      <p:cBhvr additive="base">
                                        <p:cTn id="32" dur="500" fill="hold"/>
                                        <p:tgtEl>
                                          <p:spTgt spid="215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1513"/>
                                        </p:tgtEl>
                                        <p:attrNameLst>
                                          <p:attrName>style.visibility</p:attrName>
                                        </p:attrNameLst>
                                      </p:cBhvr>
                                      <p:to>
                                        <p:strVal val="visible"/>
                                      </p:to>
                                    </p:set>
                                    <p:anim calcmode="lin" valueType="num">
                                      <p:cBhvr additive="base">
                                        <p:cTn id="37" dur="500" fill="hold"/>
                                        <p:tgtEl>
                                          <p:spTgt spid="21513"/>
                                        </p:tgtEl>
                                        <p:attrNameLst>
                                          <p:attrName>ppt_x</p:attrName>
                                        </p:attrNameLst>
                                      </p:cBhvr>
                                      <p:tavLst>
                                        <p:tav tm="0">
                                          <p:val>
                                            <p:strVal val="#ppt_x"/>
                                          </p:val>
                                        </p:tav>
                                        <p:tav tm="100000">
                                          <p:val>
                                            <p:strVal val="#ppt_x"/>
                                          </p:val>
                                        </p:tav>
                                      </p:tavLst>
                                    </p:anim>
                                    <p:anim calcmode="lin" valueType="num">
                                      <p:cBhvr additive="base">
                                        <p:cTn id="38" dur="500" fill="hold"/>
                                        <p:tgtEl>
                                          <p:spTgt spid="215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p:bldP spid="21509" grpId="0"/>
      <p:bldP spid="21510" grpId="0"/>
      <p:bldP spid="21511" grpId="0"/>
      <p:bldP spid="21512" grpId="0"/>
      <p:bldP spid="215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 Box 8"/>
          <p:cNvSpPr txBox="1">
            <a:spLocks noChangeArrowheads="1"/>
          </p:cNvSpPr>
          <p:nvPr/>
        </p:nvSpPr>
        <p:spPr bwMode="auto">
          <a:xfrm>
            <a:off x="3502025" y="195263"/>
            <a:ext cx="3148013" cy="430212"/>
          </a:xfrm>
          <a:prstGeom prst="rect">
            <a:avLst/>
          </a:prstGeom>
          <a:noFill/>
          <a:ln w="9525">
            <a:noFill/>
            <a:round/>
            <a:headEnd/>
            <a:tailEnd/>
          </a:ln>
        </p:spPr>
        <p:txBody>
          <a:bodyPr wrap="none" lIns="90000" tIns="45000" rIns="90000" bIns="45000"/>
          <a:lstStyle/>
          <a:p>
            <a:pPr hangingPunct="0">
              <a:lnSpc>
                <a:spcPct val="93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400" b="1">
              <a:solidFill>
                <a:srgbClr val="0000FF"/>
              </a:solidFill>
              <a:latin typeface="Calibri" pitchFamily="34" charset="0"/>
            </a:endParaRPr>
          </a:p>
        </p:txBody>
      </p:sp>
      <p:sp>
        <p:nvSpPr>
          <p:cNvPr id="23554" name="Rectangle 1"/>
          <p:cNvSpPr>
            <a:spLocks noChangeArrowheads="1"/>
          </p:cNvSpPr>
          <p:nvPr/>
        </p:nvSpPr>
        <p:spPr bwMode="auto">
          <a:xfrm>
            <a:off x="0" y="0"/>
            <a:ext cx="274638" cy="307975"/>
          </a:xfrm>
          <a:prstGeom prst="rect">
            <a:avLst/>
          </a:prstGeom>
          <a:noFill/>
          <a:ln w="9525">
            <a:noFill/>
            <a:miter lim="800000"/>
            <a:headEnd/>
            <a:tailEnd/>
          </a:ln>
        </p:spPr>
        <p:txBody>
          <a:bodyPr wrap="none" anchor="ctr">
            <a:spAutoFit/>
          </a:bodyPr>
          <a:lstStyle/>
          <a:p>
            <a:r>
              <a:rPr lang="ru-RU" sz="1400" u="sng">
                <a:solidFill>
                  <a:srgbClr val="008080"/>
                </a:solidFill>
                <a:latin typeface="Times New Roman" pitchFamily="18" charset="0"/>
                <a:ea typeface="Calibri" pitchFamily="34" charset="0"/>
                <a:cs typeface="Times New Roman" pitchFamily="18" charset="0"/>
              </a:rPr>
              <a:t>. </a:t>
            </a:r>
            <a:endParaRPr lang="ru-RU">
              <a:ea typeface="Calibri" pitchFamily="34" charset="0"/>
              <a:cs typeface="Times New Roman" pitchFamily="18" charset="0"/>
            </a:endParaRPr>
          </a:p>
        </p:txBody>
      </p:sp>
      <p:sp>
        <p:nvSpPr>
          <p:cNvPr id="23555" name="Прямоугольник 5"/>
          <p:cNvSpPr>
            <a:spLocks noChangeArrowheads="1"/>
          </p:cNvSpPr>
          <p:nvPr/>
        </p:nvSpPr>
        <p:spPr bwMode="auto">
          <a:xfrm>
            <a:off x="1908175" y="188913"/>
            <a:ext cx="5561013" cy="1006475"/>
          </a:xfrm>
          <a:prstGeom prst="rect">
            <a:avLst/>
          </a:prstGeom>
          <a:noFill/>
          <a:ln w="9525">
            <a:noFill/>
            <a:miter lim="800000"/>
            <a:headEnd/>
            <a:tailEnd/>
          </a:ln>
        </p:spPr>
        <p:txBody>
          <a:bodyPr wrap="none">
            <a:spAutoFit/>
          </a:bodyPr>
          <a:lstStyle/>
          <a:p>
            <a:r>
              <a:rPr lang="en-US" sz="6000" b="1" dirty="0">
                <a:ln w="19050">
                  <a:solidFill>
                    <a:srgbClr val="CC3300"/>
                  </a:solidFill>
                </a:ln>
                <a:solidFill>
                  <a:srgbClr val="FFFF00"/>
                </a:solidFill>
                <a:latin typeface="Times New Roman" pitchFamily="18" charset="0"/>
                <a:cs typeface="Times New Roman" pitchFamily="18" charset="0"/>
              </a:rPr>
              <a:t>Facts and events</a:t>
            </a:r>
            <a:endParaRPr lang="ru-RU" sz="6000" dirty="0">
              <a:ln w="19050">
                <a:solidFill>
                  <a:srgbClr val="CC3300"/>
                </a:solidFill>
              </a:ln>
              <a:solidFill>
                <a:srgbClr val="FFFF00"/>
              </a:solidFill>
              <a:latin typeface="Times New Roman" pitchFamily="18" charset="0"/>
              <a:cs typeface="Times New Roman" pitchFamily="18" charset="0"/>
            </a:endParaRPr>
          </a:p>
        </p:txBody>
      </p:sp>
      <p:sp>
        <p:nvSpPr>
          <p:cNvPr id="23557" name="Rectangle 1"/>
          <p:cNvSpPr>
            <a:spLocks noChangeArrowheads="1"/>
          </p:cNvSpPr>
          <p:nvPr/>
        </p:nvSpPr>
        <p:spPr bwMode="auto">
          <a:xfrm>
            <a:off x="539750" y="1125538"/>
            <a:ext cx="8175625" cy="822325"/>
          </a:xfrm>
          <a:prstGeom prst="rect">
            <a:avLst/>
          </a:prstGeom>
          <a:noFill/>
          <a:ln w="9525">
            <a:noFill/>
            <a:miter lim="800000"/>
            <a:headEnd/>
            <a:tailEnd/>
          </a:ln>
        </p:spPr>
        <p:txBody>
          <a:bodyPr anchor="ctr">
            <a:spAutoFit/>
          </a:bodyPr>
          <a:lstStyle/>
          <a:p>
            <a:r>
              <a:rPr lang="en-US" sz="2400" b="1">
                <a:solidFill>
                  <a:srgbClr val="800000"/>
                </a:solidFill>
                <a:latin typeface="Times New Roman" pitchFamily="18" charset="0"/>
                <a:ea typeface="Calibri" pitchFamily="34" charset="0"/>
                <a:cs typeface="Times New Roman" pitchFamily="18" charset="0"/>
              </a:rPr>
              <a:t>The four-year-long war claimed the lives of nearly 30 million Soviet people, whole British Commonwealth – 12 million.</a:t>
            </a:r>
          </a:p>
        </p:txBody>
      </p:sp>
      <p:sp>
        <p:nvSpPr>
          <p:cNvPr id="23558" name="TextBox 7"/>
          <p:cNvSpPr txBox="1">
            <a:spLocks noChangeArrowheads="1"/>
          </p:cNvSpPr>
          <p:nvPr/>
        </p:nvSpPr>
        <p:spPr bwMode="auto">
          <a:xfrm>
            <a:off x="468313" y="1989138"/>
            <a:ext cx="3806825" cy="579437"/>
          </a:xfrm>
          <a:prstGeom prst="rect">
            <a:avLst/>
          </a:prstGeom>
          <a:noFill/>
          <a:ln w="9525">
            <a:noFill/>
            <a:miter lim="800000"/>
            <a:headEnd/>
            <a:tailEnd/>
          </a:ln>
        </p:spPr>
        <p:txBody>
          <a:bodyPr wrap="none">
            <a:spAutoFit/>
          </a:bodyPr>
          <a:lstStyle/>
          <a:p>
            <a:r>
              <a:rPr lang="ru-RU" sz="3200" b="1">
                <a:solidFill>
                  <a:schemeClr val="accent2"/>
                </a:solidFill>
                <a:latin typeface="Times New Roman" pitchFamily="18" charset="0"/>
              </a:rPr>
              <a:t>Beginning of the war</a:t>
            </a:r>
          </a:p>
        </p:txBody>
      </p:sp>
      <p:sp>
        <p:nvSpPr>
          <p:cNvPr id="23559" name="TextBox 8"/>
          <p:cNvSpPr txBox="1">
            <a:spLocks noChangeArrowheads="1"/>
          </p:cNvSpPr>
          <p:nvPr/>
        </p:nvSpPr>
        <p:spPr bwMode="auto">
          <a:xfrm>
            <a:off x="5435600" y="2060575"/>
            <a:ext cx="2012950" cy="579438"/>
          </a:xfrm>
          <a:prstGeom prst="rect">
            <a:avLst/>
          </a:prstGeom>
          <a:noFill/>
          <a:ln w="9525">
            <a:noFill/>
            <a:miter lim="800000"/>
            <a:headEnd/>
            <a:tailEnd/>
          </a:ln>
        </p:spPr>
        <p:txBody>
          <a:bodyPr wrap="none">
            <a:spAutoFit/>
          </a:bodyPr>
          <a:lstStyle/>
          <a:p>
            <a:r>
              <a:rPr lang="ru-RU" sz="3200" b="1">
                <a:latin typeface="Times New Roman" pitchFamily="18" charset="0"/>
              </a:rPr>
              <a:t>22.06.1941</a:t>
            </a:r>
          </a:p>
        </p:txBody>
      </p:sp>
      <p:sp>
        <p:nvSpPr>
          <p:cNvPr id="23560" name="TextBox 9"/>
          <p:cNvSpPr txBox="1">
            <a:spLocks noChangeArrowheads="1"/>
          </p:cNvSpPr>
          <p:nvPr/>
        </p:nvSpPr>
        <p:spPr bwMode="auto">
          <a:xfrm>
            <a:off x="539750" y="2565400"/>
            <a:ext cx="2701925" cy="579438"/>
          </a:xfrm>
          <a:prstGeom prst="rect">
            <a:avLst/>
          </a:prstGeom>
          <a:noFill/>
          <a:ln w="9525">
            <a:noFill/>
            <a:miter lim="800000"/>
            <a:headEnd/>
            <a:tailEnd/>
          </a:ln>
        </p:spPr>
        <p:txBody>
          <a:bodyPr wrap="none">
            <a:spAutoFit/>
          </a:bodyPr>
          <a:lstStyle/>
          <a:p>
            <a:r>
              <a:rPr lang="ru-RU" sz="3200" b="1">
                <a:solidFill>
                  <a:schemeClr val="accent2"/>
                </a:solidFill>
                <a:latin typeface="Times New Roman" pitchFamily="18" charset="0"/>
              </a:rPr>
              <a:t>Moscow battle</a:t>
            </a:r>
          </a:p>
        </p:txBody>
      </p:sp>
      <p:sp>
        <p:nvSpPr>
          <p:cNvPr id="23561" name="TextBox 10"/>
          <p:cNvSpPr txBox="1">
            <a:spLocks noChangeArrowheads="1"/>
          </p:cNvSpPr>
          <p:nvPr/>
        </p:nvSpPr>
        <p:spPr bwMode="auto">
          <a:xfrm>
            <a:off x="5076825" y="2565400"/>
            <a:ext cx="2962275" cy="579438"/>
          </a:xfrm>
          <a:prstGeom prst="rect">
            <a:avLst/>
          </a:prstGeom>
          <a:noFill/>
          <a:ln w="9525">
            <a:noFill/>
            <a:miter lim="800000"/>
            <a:headEnd/>
            <a:tailEnd/>
          </a:ln>
        </p:spPr>
        <p:txBody>
          <a:bodyPr wrap="none">
            <a:spAutoFit/>
          </a:bodyPr>
          <a:lstStyle/>
          <a:p>
            <a:r>
              <a:rPr lang="ru-RU" sz="3200" b="1">
                <a:latin typeface="Times New Roman" pitchFamily="18" charset="0"/>
              </a:rPr>
              <a:t>December, 1941</a:t>
            </a:r>
          </a:p>
        </p:txBody>
      </p:sp>
      <p:sp>
        <p:nvSpPr>
          <p:cNvPr id="23562" name="TextBox 11"/>
          <p:cNvSpPr txBox="1">
            <a:spLocks noChangeArrowheads="1"/>
          </p:cNvSpPr>
          <p:nvPr/>
        </p:nvSpPr>
        <p:spPr bwMode="auto">
          <a:xfrm>
            <a:off x="539750" y="3141663"/>
            <a:ext cx="3105150" cy="579437"/>
          </a:xfrm>
          <a:prstGeom prst="rect">
            <a:avLst/>
          </a:prstGeom>
          <a:noFill/>
          <a:ln w="9525">
            <a:noFill/>
            <a:miter lim="800000"/>
            <a:headEnd/>
            <a:tailEnd/>
          </a:ln>
        </p:spPr>
        <p:txBody>
          <a:bodyPr wrap="none">
            <a:spAutoFit/>
          </a:bodyPr>
          <a:lstStyle/>
          <a:p>
            <a:r>
              <a:rPr lang="ru-RU" sz="3200" b="1">
                <a:solidFill>
                  <a:schemeClr val="accent2"/>
                </a:solidFill>
                <a:latin typeface="Times New Roman" pitchFamily="18" charset="0"/>
              </a:rPr>
              <a:t>Stalingrad battle</a:t>
            </a:r>
          </a:p>
        </p:txBody>
      </p:sp>
      <p:sp>
        <p:nvSpPr>
          <p:cNvPr id="23563" name="TextBox 12"/>
          <p:cNvSpPr txBox="1">
            <a:spLocks noChangeArrowheads="1"/>
          </p:cNvSpPr>
          <p:nvPr/>
        </p:nvSpPr>
        <p:spPr bwMode="auto">
          <a:xfrm>
            <a:off x="3779838" y="3141663"/>
            <a:ext cx="5014912" cy="579437"/>
          </a:xfrm>
          <a:prstGeom prst="rect">
            <a:avLst/>
          </a:prstGeom>
          <a:noFill/>
          <a:ln w="9525">
            <a:noFill/>
            <a:miter lim="800000"/>
            <a:headEnd/>
            <a:tailEnd/>
          </a:ln>
        </p:spPr>
        <p:txBody>
          <a:bodyPr wrap="none">
            <a:spAutoFit/>
          </a:bodyPr>
          <a:lstStyle/>
          <a:p>
            <a:r>
              <a:rPr lang="ru-RU" sz="3200" b="1">
                <a:latin typeface="Times New Roman" pitchFamily="18" charset="0"/>
              </a:rPr>
              <a:t>July</a:t>
            </a:r>
            <a:r>
              <a:rPr lang="en-US" sz="3200" b="1">
                <a:latin typeface="Times New Roman" pitchFamily="18" charset="0"/>
              </a:rPr>
              <a:t>,</a:t>
            </a:r>
            <a:r>
              <a:rPr lang="ru-RU" sz="3200" b="1">
                <a:latin typeface="Times New Roman" pitchFamily="18" charset="0"/>
              </a:rPr>
              <a:t> 1942</a:t>
            </a:r>
            <a:r>
              <a:rPr lang="en-US" sz="3200" b="1">
                <a:latin typeface="Times New Roman" pitchFamily="18" charset="0"/>
              </a:rPr>
              <a:t> </a:t>
            </a:r>
            <a:r>
              <a:rPr lang="ru-RU" sz="3200" b="1">
                <a:latin typeface="Times New Roman" pitchFamily="18" charset="0"/>
              </a:rPr>
              <a:t>– February</a:t>
            </a:r>
            <a:r>
              <a:rPr lang="en-US" sz="3200" b="1">
                <a:latin typeface="Times New Roman" pitchFamily="18" charset="0"/>
              </a:rPr>
              <a:t>, </a:t>
            </a:r>
            <a:r>
              <a:rPr lang="ru-RU" sz="3200" b="1">
                <a:latin typeface="Times New Roman" pitchFamily="18" charset="0"/>
              </a:rPr>
              <a:t>1943</a:t>
            </a:r>
          </a:p>
        </p:txBody>
      </p:sp>
      <p:sp>
        <p:nvSpPr>
          <p:cNvPr id="23564" name="TextBox 13"/>
          <p:cNvSpPr txBox="1">
            <a:spLocks noChangeArrowheads="1"/>
          </p:cNvSpPr>
          <p:nvPr/>
        </p:nvSpPr>
        <p:spPr bwMode="auto">
          <a:xfrm>
            <a:off x="468313" y="3789363"/>
            <a:ext cx="4710112" cy="579437"/>
          </a:xfrm>
          <a:prstGeom prst="rect">
            <a:avLst/>
          </a:prstGeom>
          <a:noFill/>
          <a:ln w="9525">
            <a:noFill/>
            <a:miter lim="800000"/>
            <a:headEnd/>
            <a:tailEnd/>
          </a:ln>
        </p:spPr>
        <p:txBody>
          <a:bodyPr wrap="none">
            <a:spAutoFit/>
          </a:bodyPr>
          <a:lstStyle/>
          <a:p>
            <a:r>
              <a:rPr lang="en-US" sz="3200" b="1">
                <a:solidFill>
                  <a:schemeClr val="accent2"/>
                </a:solidFill>
                <a:latin typeface="Times New Roman" pitchFamily="18" charset="0"/>
              </a:rPr>
              <a:t>Battle at the Arc of Kursk</a:t>
            </a:r>
            <a:endParaRPr lang="ru-RU" sz="3200" b="1">
              <a:solidFill>
                <a:schemeClr val="accent2"/>
              </a:solidFill>
              <a:latin typeface="Times New Roman" pitchFamily="18" charset="0"/>
            </a:endParaRPr>
          </a:p>
        </p:txBody>
      </p:sp>
      <p:sp>
        <p:nvSpPr>
          <p:cNvPr id="23565" name="TextBox 14"/>
          <p:cNvSpPr txBox="1">
            <a:spLocks noChangeArrowheads="1"/>
          </p:cNvSpPr>
          <p:nvPr/>
        </p:nvSpPr>
        <p:spPr bwMode="auto">
          <a:xfrm>
            <a:off x="5148263" y="3789363"/>
            <a:ext cx="3592512" cy="579437"/>
          </a:xfrm>
          <a:prstGeom prst="rect">
            <a:avLst/>
          </a:prstGeom>
          <a:noFill/>
          <a:ln w="9525">
            <a:noFill/>
            <a:miter lim="800000"/>
            <a:headEnd/>
            <a:tailEnd/>
          </a:ln>
        </p:spPr>
        <p:txBody>
          <a:bodyPr wrap="none">
            <a:spAutoFit/>
          </a:bodyPr>
          <a:lstStyle/>
          <a:p>
            <a:r>
              <a:rPr lang="ru-RU" sz="3200" b="1">
                <a:latin typeface="Times New Roman" pitchFamily="18" charset="0"/>
              </a:rPr>
              <a:t>July – August, 1943</a:t>
            </a:r>
          </a:p>
        </p:txBody>
      </p:sp>
      <p:sp>
        <p:nvSpPr>
          <p:cNvPr id="23566" name="TextBox 15"/>
          <p:cNvSpPr txBox="1">
            <a:spLocks noChangeArrowheads="1"/>
          </p:cNvSpPr>
          <p:nvPr/>
        </p:nvSpPr>
        <p:spPr bwMode="auto">
          <a:xfrm>
            <a:off x="539750" y="4221163"/>
            <a:ext cx="4870450" cy="1066800"/>
          </a:xfrm>
          <a:prstGeom prst="rect">
            <a:avLst/>
          </a:prstGeom>
          <a:noFill/>
          <a:ln w="9525">
            <a:noFill/>
            <a:miter lim="800000"/>
            <a:headEnd/>
            <a:tailEnd/>
          </a:ln>
        </p:spPr>
        <p:txBody>
          <a:bodyPr wrap="none">
            <a:spAutoFit/>
          </a:bodyPr>
          <a:lstStyle/>
          <a:p>
            <a:r>
              <a:rPr lang="en-US" sz="3200" b="1">
                <a:solidFill>
                  <a:schemeClr val="accent2"/>
                </a:solidFill>
                <a:latin typeface="Times New Roman" pitchFamily="18" charset="0"/>
              </a:rPr>
              <a:t>Liberation of Leningrad, </a:t>
            </a:r>
          </a:p>
          <a:p>
            <a:r>
              <a:rPr lang="en-US" sz="3200" b="1">
                <a:solidFill>
                  <a:schemeClr val="accent2"/>
                </a:solidFill>
                <a:latin typeface="Times New Roman" pitchFamily="18" charset="0"/>
              </a:rPr>
              <a:t>Odessa, Kerch, the Crimea</a:t>
            </a:r>
            <a:endParaRPr lang="ru-RU" sz="3200" b="1">
              <a:solidFill>
                <a:schemeClr val="accent2"/>
              </a:solidFill>
              <a:latin typeface="Times New Roman" pitchFamily="18" charset="0"/>
            </a:endParaRPr>
          </a:p>
        </p:txBody>
      </p:sp>
      <p:sp>
        <p:nvSpPr>
          <p:cNvPr id="23567" name="TextBox 16"/>
          <p:cNvSpPr txBox="1">
            <a:spLocks noChangeArrowheads="1"/>
          </p:cNvSpPr>
          <p:nvPr/>
        </p:nvSpPr>
        <p:spPr bwMode="auto">
          <a:xfrm>
            <a:off x="6084888" y="4437063"/>
            <a:ext cx="996950" cy="579437"/>
          </a:xfrm>
          <a:prstGeom prst="rect">
            <a:avLst/>
          </a:prstGeom>
          <a:noFill/>
          <a:ln w="9525">
            <a:noFill/>
            <a:miter lim="800000"/>
            <a:headEnd/>
            <a:tailEnd/>
          </a:ln>
        </p:spPr>
        <p:txBody>
          <a:bodyPr wrap="none">
            <a:spAutoFit/>
          </a:bodyPr>
          <a:lstStyle/>
          <a:p>
            <a:r>
              <a:rPr lang="ru-RU" sz="3200" b="1">
                <a:latin typeface="Times New Roman" pitchFamily="18" charset="0"/>
              </a:rPr>
              <a:t>1944</a:t>
            </a:r>
          </a:p>
        </p:txBody>
      </p:sp>
      <p:sp>
        <p:nvSpPr>
          <p:cNvPr id="23568" name="TextBox 17"/>
          <p:cNvSpPr txBox="1">
            <a:spLocks noChangeArrowheads="1"/>
          </p:cNvSpPr>
          <p:nvPr/>
        </p:nvSpPr>
        <p:spPr bwMode="auto">
          <a:xfrm>
            <a:off x="468313" y="5229225"/>
            <a:ext cx="6454775" cy="579438"/>
          </a:xfrm>
          <a:prstGeom prst="rect">
            <a:avLst/>
          </a:prstGeom>
          <a:noFill/>
          <a:ln w="9525">
            <a:noFill/>
            <a:miter lim="800000"/>
            <a:headEnd/>
            <a:tailEnd/>
          </a:ln>
        </p:spPr>
        <p:txBody>
          <a:bodyPr wrap="none">
            <a:spAutoFit/>
          </a:bodyPr>
          <a:lstStyle/>
          <a:p>
            <a:r>
              <a:rPr lang="en-US" sz="3200" b="1">
                <a:solidFill>
                  <a:schemeClr val="accent2"/>
                </a:solidFill>
                <a:latin typeface="Times New Roman" pitchFamily="18" charset="0"/>
              </a:rPr>
              <a:t>The End of the Great Patriotic War</a:t>
            </a:r>
            <a:r>
              <a:rPr lang="ru-RU"/>
              <a:t> </a:t>
            </a:r>
          </a:p>
        </p:txBody>
      </p:sp>
      <p:sp>
        <p:nvSpPr>
          <p:cNvPr id="23569" name="TextBox 18"/>
          <p:cNvSpPr txBox="1">
            <a:spLocks noChangeArrowheads="1"/>
          </p:cNvSpPr>
          <p:nvPr/>
        </p:nvSpPr>
        <p:spPr bwMode="auto">
          <a:xfrm>
            <a:off x="3419475" y="5516563"/>
            <a:ext cx="3951288" cy="1006475"/>
          </a:xfrm>
          <a:prstGeom prst="rect">
            <a:avLst/>
          </a:prstGeom>
          <a:noFill/>
          <a:ln w="9525">
            <a:noFill/>
            <a:miter lim="800000"/>
            <a:headEnd/>
            <a:tailEnd/>
          </a:ln>
        </p:spPr>
        <p:txBody>
          <a:bodyPr wrap="none">
            <a:spAutoFit/>
          </a:bodyPr>
          <a:lstStyle/>
          <a:p>
            <a:r>
              <a:rPr lang="ru-RU" sz="6000" b="1">
                <a:solidFill>
                  <a:srgbClr val="FF0000"/>
                </a:solidFill>
                <a:latin typeface="Times New Roman" pitchFamily="18" charset="0"/>
              </a:rPr>
              <a:t>9 May 1945</a:t>
            </a:r>
          </a:p>
        </p:txBody>
      </p:sp>
      <p:pic>
        <p:nvPicPr>
          <p:cNvPr id="2" name="Picture 19" descr="домик">
            <a:hlinkClick r:id="rId3" action="ppaction://hlinksldjump"/>
          </p:cNvPr>
          <p:cNvPicPr>
            <a:picLocks noChangeAspect="1" noChangeArrowheads="1"/>
          </p:cNvPicPr>
          <p:nvPr/>
        </p:nvPicPr>
        <p:blipFill>
          <a:blip r:embed="rId4" cstate="print"/>
          <a:srcRect/>
          <a:stretch>
            <a:fillRect/>
          </a:stretch>
        </p:blipFill>
        <p:spPr bwMode="auto">
          <a:xfrm>
            <a:off x="7596188" y="5084763"/>
            <a:ext cx="866775" cy="113347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557"/>
                                        </p:tgtEl>
                                        <p:attrNameLst>
                                          <p:attrName>style.visibility</p:attrName>
                                        </p:attrNameLst>
                                      </p:cBhvr>
                                      <p:to>
                                        <p:strVal val="visible"/>
                                      </p:to>
                                    </p:set>
                                    <p:anim calcmode="lin" valueType="num">
                                      <p:cBhvr additive="base">
                                        <p:cTn id="7" dur="500" fill="hold"/>
                                        <p:tgtEl>
                                          <p:spTgt spid="23557"/>
                                        </p:tgtEl>
                                        <p:attrNameLst>
                                          <p:attrName>ppt_x</p:attrName>
                                        </p:attrNameLst>
                                      </p:cBhvr>
                                      <p:tavLst>
                                        <p:tav tm="0">
                                          <p:val>
                                            <p:strVal val="#ppt_x"/>
                                          </p:val>
                                        </p:tav>
                                        <p:tav tm="100000">
                                          <p:val>
                                            <p:strVal val="#ppt_x"/>
                                          </p:val>
                                        </p:tav>
                                      </p:tavLst>
                                    </p:anim>
                                    <p:anim calcmode="lin" valueType="num">
                                      <p:cBhvr additive="base">
                                        <p:cTn id="8" dur="500" fill="hold"/>
                                        <p:tgtEl>
                                          <p:spTgt spid="2355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558"/>
                                        </p:tgtEl>
                                        <p:attrNameLst>
                                          <p:attrName>style.visibility</p:attrName>
                                        </p:attrNameLst>
                                      </p:cBhvr>
                                      <p:to>
                                        <p:strVal val="visible"/>
                                      </p:to>
                                    </p:set>
                                    <p:anim calcmode="lin" valueType="num">
                                      <p:cBhvr additive="base">
                                        <p:cTn id="13" dur="500" fill="hold"/>
                                        <p:tgtEl>
                                          <p:spTgt spid="23558"/>
                                        </p:tgtEl>
                                        <p:attrNameLst>
                                          <p:attrName>ppt_x</p:attrName>
                                        </p:attrNameLst>
                                      </p:cBhvr>
                                      <p:tavLst>
                                        <p:tav tm="0">
                                          <p:val>
                                            <p:strVal val="#ppt_x"/>
                                          </p:val>
                                        </p:tav>
                                        <p:tav tm="100000">
                                          <p:val>
                                            <p:strVal val="#ppt_x"/>
                                          </p:val>
                                        </p:tav>
                                      </p:tavLst>
                                    </p:anim>
                                    <p:anim calcmode="lin" valueType="num">
                                      <p:cBhvr additive="base">
                                        <p:cTn id="14" dur="500" fill="hold"/>
                                        <p:tgtEl>
                                          <p:spTgt spid="2355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23559"/>
                                        </p:tgtEl>
                                        <p:attrNameLst>
                                          <p:attrName>style.visibility</p:attrName>
                                        </p:attrNameLst>
                                      </p:cBhvr>
                                      <p:to>
                                        <p:strVal val="visible"/>
                                      </p:to>
                                    </p:set>
                                    <p:animEffect transition="in" filter="blinds(horizontal)">
                                      <p:cBhvr>
                                        <p:cTn id="19" dur="500"/>
                                        <p:tgtEl>
                                          <p:spTgt spid="2355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3560"/>
                                        </p:tgtEl>
                                        <p:attrNameLst>
                                          <p:attrName>style.visibility</p:attrName>
                                        </p:attrNameLst>
                                      </p:cBhvr>
                                      <p:to>
                                        <p:strVal val="visible"/>
                                      </p:to>
                                    </p:set>
                                    <p:anim calcmode="lin" valueType="num">
                                      <p:cBhvr additive="base">
                                        <p:cTn id="24" dur="500" fill="hold"/>
                                        <p:tgtEl>
                                          <p:spTgt spid="23560"/>
                                        </p:tgtEl>
                                        <p:attrNameLst>
                                          <p:attrName>ppt_x</p:attrName>
                                        </p:attrNameLst>
                                      </p:cBhvr>
                                      <p:tavLst>
                                        <p:tav tm="0">
                                          <p:val>
                                            <p:strVal val="#ppt_x"/>
                                          </p:val>
                                        </p:tav>
                                        <p:tav tm="100000">
                                          <p:val>
                                            <p:strVal val="#ppt_x"/>
                                          </p:val>
                                        </p:tav>
                                      </p:tavLst>
                                    </p:anim>
                                    <p:anim calcmode="lin" valueType="num">
                                      <p:cBhvr additive="base">
                                        <p:cTn id="25" dur="500" fill="hold"/>
                                        <p:tgtEl>
                                          <p:spTgt spid="2356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23561"/>
                                        </p:tgtEl>
                                        <p:attrNameLst>
                                          <p:attrName>style.visibility</p:attrName>
                                        </p:attrNameLst>
                                      </p:cBhvr>
                                      <p:to>
                                        <p:strVal val="visible"/>
                                      </p:to>
                                    </p:set>
                                    <p:animEffect transition="in" filter="blinds(horizontal)">
                                      <p:cBhvr>
                                        <p:cTn id="30" dur="500"/>
                                        <p:tgtEl>
                                          <p:spTgt spid="23561"/>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3562"/>
                                        </p:tgtEl>
                                        <p:attrNameLst>
                                          <p:attrName>style.visibility</p:attrName>
                                        </p:attrNameLst>
                                      </p:cBhvr>
                                      <p:to>
                                        <p:strVal val="visible"/>
                                      </p:to>
                                    </p:set>
                                    <p:anim calcmode="lin" valueType="num">
                                      <p:cBhvr additive="base">
                                        <p:cTn id="35" dur="500" fill="hold"/>
                                        <p:tgtEl>
                                          <p:spTgt spid="23562"/>
                                        </p:tgtEl>
                                        <p:attrNameLst>
                                          <p:attrName>ppt_x</p:attrName>
                                        </p:attrNameLst>
                                      </p:cBhvr>
                                      <p:tavLst>
                                        <p:tav tm="0">
                                          <p:val>
                                            <p:strVal val="#ppt_x"/>
                                          </p:val>
                                        </p:tav>
                                        <p:tav tm="100000">
                                          <p:val>
                                            <p:strVal val="#ppt_x"/>
                                          </p:val>
                                        </p:tav>
                                      </p:tavLst>
                                    </p:anim>
                                    <p:anim calcmode="lin" valueType="num">
                                      <p:cBhvr additive="base">
                                        <p:cTn id="36" dur="500" fill="hold"/>
                                        <p:tgtEl>
                                          <p:spTgt spid="23562"/>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23563"/>
                                        </p:tgtEl>
                                        <p:attrNameLst>
                                          <p:attrName>style.visibility</p:attrName>
                                        </p:attrNameLst>
                                      </p:cBhvr>
                                      <p:to>
                                        <p:strVal val="visible"/>
                                      </p:to>
                                    </p:set>
                                    <p:animEffect transition="in" filter="blinds(horizontal)">
                                      <p:cBhvr>
                                        <p:cTn id="41" dur="500"/>
                                        <p:tgtEl>
                                          <p:spTgt spid="23563"/>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23564"/>
                                        </p:tgtEl>
                                        <p:attrNameLst>
                                          <p:attrName>style.visibility</p:attrName>
                                        </p:attrNameLst>
                                      </p:cBhvr>
                                      <p:to>
                                        <p:strVal val="visible"/>
                                      </p:to>
                                    </p:set>
                                    <p:anim calcmode="lin" valueType="num">
                                      <p:cBhvr additive="base">
                                        <p:cTn id="46" dur="500" fill="hold"/>
                                        <p:tgtEl>
                                          <p:spTgt spid="23564"/>
                                        </p:tgtEl>
                                        <p:attrNameLst>
                                          <p:attrName>ppt_x</p:attrName>
                                        </p:attrNameLst>
                                      </p:cBhvr>
                                      <p:tavLst>
                                        <p:tav tm="0">
                                          <p:val>
                                            <p:strVal val="#ppt_x"/>
                                          </p:val>
                                        </p:tav>
                                        <p:tav tm="100000">
                                          <p:val>
                                            <p:strVal val="#ppt_x"/>
                                          </p:val>
                                        </p:tav>
                                      </p:tavLst>
                                    </p:anim>
                                    <p:anim calcmode="lin" valueType="num">
                                      <p:cBhvr additive="base">
                                        <p:cTn id="47" dur="500" fill="hold"/>
                                        <p:tgtEl>
                                          <p:spTgt spid="23564"/>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3565"/>
                                        </p:tgtEl>
                                        <p:attrNameLst>
                                          <p:attrName>style.visibility</p:attrName>
                                        </p:attrNameLst>
                                      </p:cBhvr>
                                      <p:to>
                                        <p:strVal val="visible"/>
                                      </p:to>
                                    </p:set>
                                    <p:animEffect transition="in" filter="blinds(horizontal)">
                                      <p:cBhvr>
                                        <p:cTn id="52" dur="500"/>
                                        <p:tgtEl>
                                          <p:spTgt spid="23565"/>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23566"/>
                                        </p:tgtEl>
                                        <p:attrNameLst>
                                          <p:attrName>style.visibility</p:attrName>
                                        </p:attrNameLst>
                                      </p:cBhvr>
                                      <p:to>
                                        <p:strVal val="visible"/>
                                      </p:to>
                                    </p:set>
                                    <p:anim calcmode="lin" valueType="num">
                                      <p:cBhvr additive="base">
                                        <p:cTn id="57" dur="500" fill="hold"/>
                                        <p:tgtEl>
                                          <p:spTgt spid="23566"/>
                                        </p:tgtEl>
                                        <p:attrNameLst>
                                          <p:attrName>ppt_x</p:attrName>
                                        </p:attrNameLst>
                                      </p:cBhvr>
                                      <p:tavLst>
                                        <p:tav tm="0">
                                          <p:val>
                                            <p:strVal val="#ppt_x"/>
                                          </p:val>
                                        </p:tav>
                                        <p:tav tm="100000">
                                          <p:val>
                                            <p:strVal val="#ppt_x"/>
                                          </p:val>
                                        </p:tav>
                                      </p:tavLst>
                                    </p:anim>
                                    <p:anim calcmode="lin" valueType="num">
                                      <p:cBhvr additive="base">
                                        <p:cTn id="58" dur="500" fill="hold"/>
                                        <p:tgtEl>
                                          <p:spTgt spid="23566"/>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23567"/>
                                        </p:tgtEl>
                                        <p:attrNameLst>
                                          <p:attrName>style.visibility</p:attrName>
                                        </p:attrNameLst>
                                      </p:cBhvr>
                                      <p:to>
                                        <p:strVal val="visible"/>
                                      </p:to>
                                    </p:set>
                                    <p:animEffect transition="in" filter="blinds(horizontal)">
                                      <p:cBhvr>
                                        <p:cTn id="63" dur="500"/>
                                        <p:tgtEl>
                                          <p:spTgt spid="23567"/>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23568"/>
                                        </p:tgtEl>
                                        <p:attrNameLst>
                                          <p:attrName>style.visibility</p:attrName>
                                        </p:attrNameLst>
                                      </p:cBhvr>
                                      <p:to>
                                        <p:strVal val="visible"/>
                                      </p:to>
                                    </p:set>
                                    <p:anim calcmode="lin" valueType="num">
                                      <p:cBhvr additive="base">
                                        <p:cTn id="68" dur="500" fill="hold"/>
                                        <p:tgtEl>
                                          <p:spTgt spid="23568"/>
                                        </p:tgtEl>
                                        <p:attrNameLst>
                                          <p:attrName>ppt_x</p:attrName>
                                        </p:attrNameLst>
                                      </p:cBhvr>
                                      <p:tavLst>
                                        <p:tav tm="0">
                                          <p:val>
                                            <p:strVal val="#ppt_x"/>
                                          </p:val>
                                        </p:tav>
                                        <p:tav tm="100000">
                                          <p:val>
                                            <p:strVal val="#ppt_x"/>
                                          </p:val>
                                        </p:tav>
                                      </p:tavLst>
                                    </p:anim>
                                    <p:anim calcmode="lin" valueType="num">
                                      <p:cBhvr additive="base">
                                        <p:cTn id="69" dur="500" fill="hold"/>
                                        <p:tgtEl>
                                          <p:spTgt spid="23568"/>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7" presetClass="entr" presetSubtype="0" fill="hold" grpId="0" nodeType="clickEffect">
                                  <p:stCondLst>
                                    <p:cond delay="0"/>
                                  </p:stCondLst>
                                  <p:childTnLst>
                                    <p:set>
                                      <p:cBhvr>
                                        <p:cTn id="73" dur="1" fill="hold">
                                          <p:stCondLst>
                                            <p:cond delay="0"/>
                                          </p:stCondLst>
                                        </p:cTn>
                                        <p:tgtEl>
                                          <p:spTgt spid="23569"/>
                                        </p:tgtEl>
                                        <p:attrNameLst>
                                          <p:attrName>style.visibility</p:attrName>
                                        </p:attrNameLst>
                                      </p:cBhvr>
                                      <p:to>
                                        <p:strVal val="visible"/>
                                      </p:to>
                                    </p:set>
                                    <p:animEffect transition="in" filter="fade">
                                      <p:cBhvr>
                                        <p:cTn id="74" dur="1000"/>
                                        <p:tgtEl>
                                          <p:spTgt spid="23569"/>
                                        </p:tgtEl>
                                      </p:cBhvr>
                                    </p:animEffect>
                                    <p:anim calcmode="lin" valueType="num">
                                      <p:cBhvr>
                                        <p:cTn id="75" dur="1000" fill="hold"/>
                                        <p:tgtEl>
                                          <p:spTgt spid="23569"/>
                                        </p:tgtEl>
                                        <p:attrNameLst>
                                          <p:attrName>ppt_x</p:attrName>
                                        </p:attrNameLst>
                                      </p:cBhvr>
                                      <p:tavLst>
                                        <p:tav tm="0">
                                          <p:val>
                                            <p:strVal val="#ppt_x"/>
                                          </p:val>
                                        </p:tav>
                                        <p:tav tm="100000">
                                          <p:val>
                                            <p:strVal val="#ppt_x"/>
                                          </p:val>
                                        </p:tav>
                                      </p:tavLst>
                                    </p:anim>
                                    <p:anim calcmode="lin" valueType="num">
                                      <p:cBhvr>
                                        <p:cTn id="76" dur="1000" fill="hold"/>
                                        <p:tgtEl>
                                          <p:spTgt spid="235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p:bldP spid="23558" grpId="0"/>
      <p:bldP spid="23559" grpId="0"/>
      <p:bldP spid="23560" grpId="0"/>
      <p:bldP spid="23561" grpId="0"/>
      <p:bldP spid="23562" grpId="0"/>
      <p:bldP spid="23563" grpId="0"/>
      <p:bldP spid="23564" grpId="0"/>
      <p:bldP spid="23565" grpId="0"/>
      <p:bldP spid="23566" grpId="0"/>
      <p:bldP spid="23567" grpId="0"/>
      <p:bldP spid="23568" grpId="0"/>
      <p:bldP spid="2356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8"/>
          <p:cNvSpPr txBox="1">
            <a:spLocks noChangeArrowheads="1"/>
          </p:cNvSpPr>
          <p:nvPr/>
        </p:nvSpPr>
        <p:spPr bwMode="auto">
          <a:xfrm>
            <a:off x="3502025" y="195263"/>
            <a:ext cx="3148013" cy="430212"/>
          </a:xfrm>
          <a:prstGeom prst="rect">
            <a:avLst/>
          </a:prstGeom>
          <a:noFill/>
          <a:ln w="9525">
            <a:noFill/>
            <a:round/>
            <a:headEnd/>
            <a:tailEnd/>
          </a:ln>
        </p:spPr>
        <p:txBody>
          <a:bodyPr wrap="none" lIns="90000" tIns="45000" rIns="90000" bIns="45000"/>
          <a:lstStyle/>
          <a:p>
            <a:pPr hangingPunct="0">
              <a:lnSpc>
                <a:spcPct val="93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400" b="1">
              <a:solidFill>
                <a:srgbClr val="0000FF"/>
              </a:solidFill>
              <a:latin typeface="Calibri" pitchFamily="34" charset="0"/>
            </a:endParaRPr>
          </a:p>
        </p:txBody>
      </p:sp>
      <p:sp>
        <p:nvSpPr>
          <p:cNvPr id="25602" name="TextBox 4"/>
          <p:cNvSpPr txBox="1">
            <a:spLocks noChangeArrowheads="1"/>
          </p:cNvSpPr>
          <p:nvPr/>
        </p:nvSpPr>
        <p:spPr bwMode="auto">
          <a:xfrm>
            <a:off x="2124075" y="404813"/>
            <a:ext cx="5264150" cy="1006475"/>
          </a:xfrm>
          <a:prstGeom prst="rect">
            <a:avLst/>
          </a:prstGeom>
          <a:noFill/>
          <a:ln w="9525">
            <a:noFill/>
            <a:miter lim="800000"/>
            <a:headEnd/>
            <a:tailEnd/>
          </a:ln>
        </p:spPr>
        <p:txBody>
          <a:bodyPr wrap="none">
            <a:spAutoFit/>
          </a:bodyPr>
          <a:lstStyle/>
          <a:p>
            <a:pPr algn="ctr"/>
            <a:r>
              <a:rPr lang="en-US" sz="6000" b="1" dirty="0">
                <a:ln w="28575">
                  <a:solidFill>
                    <a:schemeClr val="tx1"/>
                  </a:solidFill>
                </a:ln>
                <a:solidFill>
                  <a:srgbClr val="FF0000"/>
                </a:solidFill>
                <a:latin typeface="Times New Roman" pitchFamily="18" charset="0"/>
              </a:rPr>
              <a:t>The aggressors</a:t>
            </a:r>
            <a:r>
              <a:rPr lang="ru-RU" sz="6000" b="1" dirty="0">
                <a:ln w="28575">
                  <a:solidFill>
                    <a:schemeClr val="tx1"/>
                  </a:solidFill>
                </a:ln>
                <a:latin typeface="Times New Roman" pitchFamily="18" charset="0"/>
              </a:rPr>
              <a:t> </a:t>
            </a:r>
            <a:endParaRPr lang="ru-RU" sz="6000" dirty="0">
              <a:ln w="28575">
                <a:solidFill>
                  <a:schemeClr val="tx1"/>
                </a:solidFill>
              </a:ln>
              <a:latin typeface="Times New Roman" pitchFamily="18" charset="0"/>
            </a:endParaRPr>
          </a:p>
        </p:txBody>
      </p:sp>
      <p:pic>
        <p:nvPicPr>
          <p:cNvPr id="27653" name="Picture 1" descr="H:\конкурс 70 летию победы 2014-15\hitler-mussolini-1934.jpg"/>
          <p:cNvPicPr>
            <a:picLocks noChangeAspect="1" noChangeArrowheads="1"/>
          </p:cNvPicPr>
          <p:nvPr/>
        </p:nvPicPr>
        <p:blipFill>
          <a:blip r:embed="rId3"/>
          <a:srcRect/>
          <a:stretch>
            <a:fillRect/>
          </a:stretch>
        </p:blipFill>
        <p:spPr bwMode="auto">
          <a:xfrm>
            <a:off x="1908175" y="1557338"/>
            <a:ext cx="5616575" cy="3797300"/>
          </a:xfrm>
          <a:prstGeom prst="rect">
            <a:avLst/>
          </a:prstGeom>
          <a:noFill/>
          <a:ln w="9525">
            <a:noFill/>
            <a:miter lim="800000"/>
            <a:headEnd/>
            <a:tailEnd/>
          </a:ln>
        </p:spPr>
      </p:pic>
      <p:pic>
        <p:nvPicPr>
          <p:cNvPr id="25604" name="Picture 8" descr="домик">
            <a:hlinkClick r:id="rId4" action="ppaction://hlinksldjump"/>
          </p:cNvPr>
          <p:cNvPicPr>
            <a:picLocks noChangeAspect="1" noChangeArrowheads="1"/>
          </p:cNvPicPr>
          <p:nvPr/>
        </p:nvPicPr>
        <p:blipFill>
          <a:blip r:embed="rId5" cstate="print"/>
          <a:srcRect/>
          <a:stretch>
            <a:fillRect/>
          </a:stretch>
        </p:blipFill>
        <p:spPr bwMode="auto">
          <a:xfrm>
            <a:off x="7740650" y="5084763"/>
            <a:ext cx="866775" cy="1133475"/>
          </a:xfrm>
          <a:prstGeom prst="rect">
            <a:avLst/>
          </a:prstGeom>
          <a:noFill/>
          <a:ln w="9525">
            <a:noFill/>
            <a:miter lim="800000"/>
            <a:headEnd/>
            <a:tailEnd/>
          </a:ln>
        </p:spPr>
      </p:pic>
      <p:sp>
        <p:nvSpPr>
          <p:cNvPr id="27657" name="TextBox 4"/>
          <p:cNvSpPr txBox="1">
            <a:spLocks noChangeArrowheads="1"/>
          </p:cNvSpPr>
          <p:nvPr/>
        </p:nvSpPr>
        <p:spPr bwMode="auto">
          <a:xfrm>
            <a:off x="2339975" y="5373688"/>
            <a:ext cx="1765300" cy="457200"/>
          </a:xfrm>
          <a:prstGeom prst="rect">
            <a:avLst/>
          </a:prstGeom>
          <a:noFill/>
          <a:ln w="9525">
            <a:noFill/>
            <a:miter lim="800000"/>
            <a:headEnd/>
            <a:tailEnd/>
          </a:ln>
        </p:spPr>
        <p:txBody>
          <a:bodyPr wrap="none">
            <a:spAutoFit/>
          </a:bodyPr>
          <a:lstStyle/>
          <a:p>
            <a:r>
              <a:rPr lang="en-US" sz="2400" b="1">
                <a:solidFill>
                  <a:srgbClr val="800000"/>
                </a:solidFill>
                <a:latin typeface="Times New Roman" pitchFamily="18" charset="0"/>
              </a:rPr>
              <a:t>Adolf Hitler</a:t>
            </a:r>
            <a:endParaRPr lang="ru-RU" sz="2400">
              <a:solidFill>
                <a:srgbClr val="800000"/>
              </a:solidFill>
              <a:latin typeface="Times New Roman" pitchFamily="18" charset="0"/>
            </a:endParaRPr>
          </a:p>
        </p:txBody>
      </p:sp>
      <p:sp>
        <p:nvSpPr>
          <p:cNvPr id="27658" name="TextBox 4"/>
          <p:cNvSpPr txBox="1">
            <a:spLocks noChangeArrowheads="1"/>
          </p:cNvSpPr>
          <p:nvPr/>
        </p:nvSpPr>
        <p:spPr bwMode="auto">
          <a:xfrm>
            <a:off x="5148263" y="5445125"/>
            <a:ext cx="2376487" cy="457200"/>
          </a:xfrm>
          <a:prstGeom prst="rect">
            <a:avLst/>
          </a:prstGeom>
          <a:noFill/>
          <a:ln w="9525">
            <a:noFill/>
            <a:miter lim="800000"/>
            <a:headEnd/>
            <a:tailEnd/>
          </a:ln>
        </p:spPr>
        <p:txBody>
          <a:bodyPr wrap="none">
            <a:spAutoFit/>
          </a:bodyPr>
          <a:lstStyle/>
          <a:p>
            <a:r>
              <a:rPr lang="en-US" sz="2400" b="1">
                <a:solidFill>
                  <a:srgbClr val="800000"/>
                </a:solidFill>
                <a:latin typeface="Times New Roman" pitchFamily="18" charset="0"/>
              </a:rPr>
              <a:t>Benito Mussolini</a:t>
            </a:r>
            <a:endParaRPr lang="ru-RU" sz="2400">
              <a:solidFill>
                <a:srgbClr val="800000"/>
              </a:solidFill>
              <a:latin typeface="Times New Roman"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7653"/>
                                        </p:tgtEl>
                                        <p:attrNameLst>
                                          <p:attrName>style.visibility</p:attrName>
                                        </p:attrNameLst>
                                      </p:cBhvr>
                                      <p:to>
                                        <p:strVal val="visible"/>
                                      </p:to>
                                    </p:set>
                                    <p:animEffect transition="in" filter="blinds(horizontal)">
                                      <p:cBhvr>
                                        <p:cTn id="7" dur="500"/>
                                        <p:tgtEl>
                                          <p:spTgt spid="2765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7657"/>
                                        </p:tgtEl>
                                        <p:attrNameLst>
                                          <p:attrName>style.visibility</p:attrName>
                                        </p:attrNameLst>
                                      </p:cBhvr>
                                      <p:to>
                                        <p:strVal val="visible"/>
                                      </p:to>
                                    </p:set>
                                    <p:animEffect transition="in" filter="checkerboard(across)">
                                      <p:cBhvr>
                                        <p:cTn id="12" dur="500"/>
                                        <p:tgtEl>
                                          <p:spTgt spid="2765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7658"/>
                                        </p:tgtEl>
                                        <p:attrNameLst>
                                          <p:attrName>style.visibility</p:attrName>
                                        </p:attrNameLst>
                                      </p:cBhvr>
                                      <p:to>
                                        <p:strVal val="visible"/>
                                      </p:to>
                                    </p:set>
                                    <p:animEffect transition="in" filter="checkerboard(across)">
                                      <p:cBhvr>
                                        <p:cTn id="17" dur="500"/>
                                        <p:tgtEl>
                                          <p:spTgt spid="276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7" grpId="0"/>
      <p:bldP spid="2765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 Box 8"/>
          <p:cNvSpPr txBox="1">
            <a:spLocks noChangeArrowheads="1"/>
          </p:cNvSpPr>
          <p:nvPr/>
        </p:nvSpPr>
        <p:spPr bwMode="auto">
          <a:xfrm>
            <a:off x="3502025" y="195263"/>
            <a:ext cx="3148013" cy="430212"/>
          </a:xfrm>
          <a:prstGeom prst="rect">
            <a:avLst/>
          </a:prstGeom>
          <a:noFill/>
          <a:ln w="9525">
            <a:noFill/>
            <a:round/>
            <a:headEnd/>
            <a:tailEnd/>
          </a:ln>
        </p:spPr>
        <p:txBody>
          <a:bodyPr wrap="none" lIns="90000" tIns="45000" rIns="90000" bIns="45000"/>
          <a:lstStyle/>
          <a:p>
            <a:pPr hangingPunct="0">
              <a:lnSpc>
                <a:spcPct val="93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400" b="1">
              <a:solidFill>
                <a:srgbClr val="0000FF"/>
              </a:solidFill>
              <a:latin typeface="Calibri" pitchFamily="34" charset="0"/>
            </a:endParaRPr>
          </a:p>
        </p:txBody>
      </p:sp>
      <p:sp>
        <p:nvSpPr>
          <p:cNvPr id="27650" name="TextBox 6"/>
          <p:cNvSpPr txBox="1">
            <a:spLocks noChangeArrowheads="1"/>
          </p:cNvSpPr>
          <p:nvPr/>
        </p:nvSpPr>
        <p:spPr bwMode="auto">
          <a:xfrm>
            <a:off x="611560" y="357188"/>
            <a:ext cx="2428875" cy="1006475"/>
          </a:xfrm>
          <a:prstGeom prst="rect">
            <a:avLst/>
          </a:prstGeom>
          <a:noFill/>
          <a:ln w="9525">
            <a:noFill/>
            <a:miter lim="800000"/>
            <a:headEnd/>
            <a:tailEnd/>
          </a:ln>
        </p:spPr>
        <p:txBody>
          <a:bodyPr>
            <a:spAutoFit/>
          </a:bodyPr>
          <a:lstStyle/>
          <a:p>
            <a:r>
              <a:rPr lang="en-US" sz="6000" b="1" dirty="0">
                <a:ln w="28575">
                  <a:solidFill>
                    <a:srgbClr val="CC3300"/>
                  </a:solidFill>
                </a:ln>
                <a:solidFill>
                  <a:srgbClr val="FFFF00"/>
                </a:solidFill>
                <a:latin typeface="Times New Roman" pitchFamily="18" charset="0"/>
                <a:cs typeface="Times New Roman" pitchFamily="18" charset="0"/>
              </a:rPr>
              <a:t>Words</a:t>
            </a:r>
            <a:endParaRPr lang="ru-RU" sz="6000" b="1" dirty="0">
              <a:ln w="28575">
                <a:solidFill>
                  <a:srgbClr val="CC3300"/>
                </a:solidFill>
              </a:ln>
              <a:solidFill>
                <a:srgbClr val="FFFF00"/>
              </a:solidFill>
              <a:latin typeface="Times New Roman" pitchFamily="18" charset="0"/>
              <a:cs typeface="Times New Roman" pitchFamily="18" charset="0"/>
            </a:endParaRPr>
          </a:p>
        </p:txBody>
      </p:sp>
      <p:sp>
        <p:nvSpPr>
          <p:cNvPr id="5" name="Солнце 4"/>
          <p:cNvSpPr/>
          <p:nvPr/>
        </p:nvSpPr>
        <p:spPr>
          <a:xfrm>
            <a:off x="2000250" y="2000250"/>
            <a:ext cx="4929188" cy="3286125"/>
          </a:xfrm>
          <a:prstGeom prst="sun">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4000" b="1" dirty="0">
                <a:solidFill>
                  <a:srgbClr val="C00000"/>
                </a:solidFill>
              </a:rPr>
              <a:t>Victory Day</a:t>
            </a:r>
            <a:endParaRPr lang="ru-RU" sz="4000" b="1" dirty="0">
              <a:solidFill>
                <a:srgbClr val="C00000"/>
              </a:solidFill>
            </a:endParaRPr>
          </a:p>
        </p:txBody>
      </p:sp>
      <p:sp>
        <p:nvSpPr>
          <p:cNvPr id="6" name="Прямоугольник 5"/>
          <p:cNvSpPr/>
          <p:nvPr/>
        </p:nvSpPr>
        <p:spPr>
          <a:xfrm>
            <a:off x="3429000" y="642938"/>
            <a:ext cx="1928813" cy="714375"/>
          </a:xfrm>
          <a:prstGeom prst="rect">
            <a:avLst/>
          </a:prstGeom>
          <a:solidFill>
            <a:srgbClr val="CC33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4000" dirty="0"/>
              <a:t>parade</a:t>
            </a:r>
            <a:endParaRPr lang="ru-RU" sz="4000" dirty="0"/>
          </a:p>
        </p:txBody>
      </p:sp>
      <p:sp>
        <p:nvSpPr>
          <p:cNvPr id="8" name="Прямоугольник 7"/>
          <p:cNvSpPr/>
          <p:nvPr/>
        </p:nvSpPr>
        <p:spPr>
          <a:xfrm>
            <a:off x="6500813" y="1500188"/>
            <a:ext cx="1928812" cy="785812"/>
          </a:xfrm>
          <a:prstGeom prst="rect">
            <a:avLst/>
          </a:prstGeom>
          <a:solidFill>
            <a:srgbClr val="CC33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4000" dirty="0"/>
              <a:t>salute</a:t>
            </a:r>
            <a:endParaRPr lang="ru-RU" sz="4000" dirty="0"/>
          </a:p>
        </p:txBody>
      </p:sp>
      <p:sp>
        <p:nvSpPr>
          <p:cNvPr id="9" name="Прямоугольник 8"/>
          <p:cNvSpPr/>
          <p:nvPr/>
        </p:nvSpPr>
        <p:spPr>
          <a:xfrm>
            <a:off x="6372225" y="2786063"/>
            <a:ext cx="2343150" cy="714375"/>
          </a:xfrm>
          <a:prstGeom prst="rect">
            <a:avLst/>
          </a:prstGeom>
          <a:solidFill>
            <a:srgbClr val="CC33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4000" dirty="0"/>
              <a:t>Memorial</a:t>
            </a:r>
            <a:endParaRPr lang="ru-RU" sz="4000" dirty="0"/>
          </a:p>
        </p:txBody>
      </p:sp>
      <p:sp>
        <p:nvSpPr>
          <p:cNvPr id="10" name="Прямоугольник 9"/>
          <p:cNvSpPr/>
          <p:nvPr/>
        </p:nvSpPr>
        <p:spPr>
          <a:xfrm>
            <a:off x="6372225" y="4437063"/>
            <a:ext cx="2214563" cy="714375"/>
          </a:xfrm>
          <a:prstGeom prst="rect">
            <a:avLst/>
          </a:prstGeom>
          <a:solidFill>
            <a:srgbClr val="CC33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4000" dirty="0"/>
              <a:t>freedom</a:t>
            </a:r>
            <a:endParaRPr lang="ru-RU" sz="4000" dirty="0"/>
          </a:p>
        </p:txBody>
      </p:sp>
      <p:sp>
        <p:nvSpPr>
          <p:cNvPr id="11" name="Прямоугольник 10"/>
          <p:cNvSpPr/>
          <p:nvPr/>
        </p:nvSpPr>
        <p:spPr>
          <a:xfrm>
            <a:off x="3571875" y="5500688"/>
            <a:ext cx="2643188" cy="714375"/>
          </a:xfrm>
          <a:prstGeom prst="rect">
            <a:avLst/>
          </a:prstGeom>
          <a:solidFill>
            <a:srgbClr val="CC33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4000" dirty="0"/>
              <a:t>happiness</a:t>
            </a:r>
            <a:endParaRPr lang="ru-RU" sz="4000" dirty="0"/>
          </a:p>
        </p:txBody>
      </p:sp>
      <p:sp>
        <p:nvSpPr>
          <p:cNvPr id="12" name="Прямоугольник 11"/>
          <p:cNvSpPr/>
          <p:nvPr/>
        </p:nvSpPr>
        <p:spPr>
          <a:xfrm>
            <a:off x="428625" y="5000625"/>
            <a:ext cx="3071813" cy="714375"/>
          </a:xfrm>
          <a:prstGeom prst="rect">
            <a:avLst/>
          </a:prstGeom>
          <a:solidFill>
            <a:srgbClr val="CC33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4000" dirty="0"/>
              <a:t>Veterans</a:t>
            </a:r>
            <a:r>
              <a:rPr lang="en-US" sz="4000" dirty="0">
                <a:latin typeface="Times New Roman"/>
                <a:cs typeface="Times New Roman"/>
              </a:rPr>
              <a:t>'</a:t>
            </a:r>
            <a:r>
              <a:rPr lang="en-US" sz="4000" dirty="0"/>
              <a:t> Day</a:t>
            </a:r>
            <a:endParaRPr lang="ru-RU" sz="4000" dirty="0"/>
          </a:p>
        </p:txBody>
      </p:sp>
      <p:sp>
        <p:nvSpPr>
          <p:cNvPr id="13" name="Прямоугольник 12"/>
          <p:cNvSpPr/>
          <p:nvPr/>
        </p:nvSpPr>
        <p:spPr>
          <a:xfrm>
            <a:off x="428625" y="3071813"/>
            <a:ext cx="1643063" cy="714375"/>
          </a:xfrm>
          <a:prstGeom prst="rect">
            <a:avLst/>
          </a:prstGeom>
          <a:solidFill>
            <a:srgbClr val="CC33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4000" dirty="0"/>
              <a:t>hero</a:t>
            </a:r>
            <a:endParaRPr lang="ru-RU" sz="4000" dirty="0"/>
          </a:p>
        </p:txBody>
      </p:sp>
      <p:sp>
        <p:nvSpPr>
          <p:cNvPr id="14" name="Прямоугольник 13"/>
          <p:cNvSpPr/>
          <p:nvPr/>
        </p:nvSpPr>
        <p:spPr>
          <a:xfrm>
            <a:off x="357188" y="1428750"/>
            <a:ext cx="3286125" cy="1000125"/>
          </a:xfrm>
          <a:prstGeom prst="rect">
            <a:avLst/>
          </a:prstGeom>
          <a:solidFill>
            <a:srgbClr val="CC33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4000" dirty="0"/>
              <a:t>Remembrance Day</a:t>
            </a:r>
            <a:endParaRPr lang="ru-RU" sz="4000" dirty="0"/>
          </a:p>
        </p:txBody>
      </p:sp>
      <p:pic>
        <p:nvPicPr>
          <p:cNvPr id="27660" name="Picture 14" descr="домик">
            <a:hlinkClick r:id="rId3" action="ppaction://hlinksldjump"/>
          </p:cNvPr>
          <p:cNvPicPr>
            <a:picLocks noChangeAspect="1" noChangeArrowheads="1"/>
          </p:cNvPicPr>
          <p:nvPr/>
        </p:nvPicPr>
        <p:blipFill>
          <a:blip r:embed="rId4" cstate="print"/>
          <a:srcRect/>
          <a:stretch>
            <a:fillRect/>
          </a:stretch>
        </p:blipFill>
        <p:spPr bwMode="auto">
          <a:xfrm>
            <a:off x="7524750" y="5229225"/>
            <a:ext cx="866775" cy="113347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linds(horizontal)">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linds(horizontal)">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linds(horizontal)">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blinds(horizontal)">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1" grpId="0" animBg="1"/>
      <p:bldP spid="12" grpId="0" animBg="1"/>
      <p:bldP spid="13"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8"/>
          <p:cNvSpPr txBox="1">
            <a:spLocks noChangeArrowheads="1"/>
          </p:cNvSpPr>
          <p:nvPr/>
        </p:nvSpPr>
        <p:spPr bwMode="auto">
          <a:xfrm>
            <a:off x="3502025" y="195263"/>
            <a:ext cx="3148013" cy="430212"/>
          </a:xfrm>
          <a:prstGeom prst="rect">
            <a:avLst/>
          </a:prstGeom>
          <a:noFill/>
          <a:ln w="9525">
            <a:noFill/>
            <a:round/>
            <a:headEnd/>
            <a:tailEnd/>
          </a:ln>
        </p:spPr>
        <p:txBody>
          <a:bodyPr wrap="none" lIns="90000" tIns="45000" rIns="90000" bIns="45000"/>
          <a:lstStyle/>
          <a:p>
            <a:pPr hangingPunct="0">
              <a:lnSpc>
                <a:spcPct val="93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400" b="1">
              <a:solidFill>
                <a:srgbClr val="0000FF"/>
              </a:solidFill>
              <a:latin typeface="Calibri" pitchFamily="34" charset="0"/>
            </a:endParaRPr>
          </a:p>
        </p:txBody>
      </p:sp>
      <p:sp>
        <p:nvSpPr>
          <p:cNvPr id="29698" name="TextBox 6"/>
          <p:cNvSpPr txBox="1">
            <a:spLocks noChangeArrowheads="1"/>
          </p:cNvSpPr>
          <p:nvPr/>
        </p:nvSpPr>
        <p:spPr bwMode="auto">
          <a:xfrm>
            <a:off x="285750" y="357188"/>
            <a:ext cx="1143000" cy="1006475"/>
          </a:xfrm>
          <a:prstGeom prst="rect">
            <a:avLst/>
          </a:prstGeom>
          <a:noFill/>
          <a:ln w="9525">
            <a:noFill/>
            <a:miter lim="800000"/>
            <a:headEnd/>
            <a:tailEnd/>
          </a:ln>
        </p:spPr>
        <p:txBody>
          <a:bodyPr>
            <a:spAutoFit/>
          </a:bodyPr>
          <a:lstStyle/>
          <a:p>
            <a:endParaRPr lang="ru-RU" sz="6000" b="1">
              <a:latin typeface="Times New Roman" pitchFamily="18" charset="0"/>
              <a:cs typeface="Times New Roman" pitchFamily="18" charset="0"/>
            </a:endParaRPr>
          </a:p>
        </p:txBody>
      </p:sp>
      <p:sp>
        <p:nvSpPr>
          <p:cNvPr id="5" name="TextBox 4"/>
          <p:cNvSpPr txBox="1">
            <a:spLocks noChangeArrowheads="1"/>
          </p:cNvSpPr>
          <p:nvPr/>
        </p:nvSpPr>
        <p:spPr bwMode="auto">
          <a:xfrm>
            <a:off x="611188" y="5516563"/>
            <a:ext cx="3924300" cy="641350"/>
          </a:xfrm>
          <a:prstGeom prst="rect">
            <a:avLst/>
          </a:prstGeom>
          <a:noFill/>
          <a:ln w="9525">
            <a:noFill/>
            <a:miter lim="800000"/>
            <a:headEnd/>
            <a:tailEnd/>
          </a:ln>
        </p:spPr>
        <p:txBody>
          <a:bodyPr wrap="none">
            <a:spAutoFit/>
          </a:bodyPr>
          <a:lstStyle/>
          <a:p>
            <a:pPr eaLnBrk="0" hangingPunct="0"/>
            <a:r>
              <a:rPr lang="en-US" sz="3600" b="1">
                <a:solidFill>
                  <a:srgbClr val="FF0000"/>
                </a:solidFill>
                <a:latin typeface="Times New Roman" pitchFamily="18" charset="0"/>
              </a:rPr>
              <a:t>The Eternal Flame</a:t>
            </a:r>
            <a:r>
              <a:rPr lang="en-US">
                <a:latin typeface="Times New Roman" pitchFamily="18" charset="0"/>
              </a:rPr>
              <a:t> </a:t>
            </a:r>
            <a:endParaRPr lang="ru-RU">
              <a:latin typeface="Calibri" pitchFamily="34" charset="0"/>
            </a:endParaRPr>
          </a:p>
        </p:txBody>
      </p:sp>
      <p:pic>
        <p:nvPicPr>
          <p:cNvPr id="29700" name="Picture 6" descr="домик">
            <a:hlinkClick r:id="rId3" action="ppaction://hlinksldjump"/>
          </p:cNvPr>
          <p:cNvPicPr>
            <a:picLocks noChangeAspect="1" noChangeArrowheads="1"/>
          </p:cNvPicPr>
          <p:nvPr/>
        </p:nvPicPr>
        <p:blipFill>
          <a:blip r:embed="rId4" cstate="print"/>
          <a:srcRect/>
          <a:stretch>
            <a:fillRect/>
          </a:stretch>
        </p:blipFill>
        <p:spPr bwMode="auto">
          <a:xfrm>
            <a:off x="7596188" y="5013325"/>
            <a:ext cx="866775" cy="1133475"/>
          </a:xfrm>
          <a:prstGeom prst="rect">
            <a:avLst/>
          </a:prstGeom>
          <a:noFill/>
          <a:ln w="9525">
            <a:noFill/>
            <a:miter lim="800000"/>
            <a:headEnd/>
            <a:tailEnd/>
          </a:ln>
        </p:spPr>
      </p:pic>
      <p:sp>
        <p:nvSpPr>
          <p:cNvPr id="29701" name="Text Box 7"/>
          <p:cNvSpPr txBox="1">
            <a:spLocks noChangeArrowheads="1"/>
          </p:cNvSpPr>
          <p:nvPr/>
        </p:nvSpPr>
        <p:spPr bwMode="auto">
          <a:xfrm>
            <a:off x="2428860" y="214290"/>
            <a:ext cx="4392612" cy="1006475"/>
          </a:xfrm>
          <a:prstGeom prst="rect">
            <a:avLst/>
          </a:prstGeom>
          <a:noFill/>
          <a:ln w="9525">
            <a:noFill/>
            <a:miter lim="800000"/>
            <a:headEnd/>
            <a:tailEnd/>
          </a:ln>
        </p:spPr>
        <p:txBody>
          <a:bodyPr>
            <a:spAutoFit/>
          </a:bodyPr>
          <a:lstStyle/>
          <a:p>
            <a:pPr algn="ctr"/>
            <a:r>
              <a:rPr lang="en-US" sz="6000" b="1" dirty="0">
                <a:ln w="28575">
                  <a:solidFill>
                    <a:srgbClr val="CC3300"/>
                  </a:solidFill>
                </a:ln>
                <a:solidFill>
                  <a:srgbClr val="FFFF00"/>
                </a:solidFill>
                <a:latin typeface="Times New Roman" pitchFamily="18" charset="0"/>
              </a:rPr>
              <a:t>SYMBOLS</a:t>
            </a:r>
            <a:endParaRPr lang="ru-RU" sz="6000" dirty="0">
              <a:ln w="28575">
                <a:solidFill>
                  <a:srgbClr val="CC3300"/>
                </a:solidFill>
              </a:ln>
              <a:solidFill>
                <a:srgbClr val="FFFF00"/>
              </a:solidFill>
              <a:latin typeface="Times New Roman" pitchFamily="18" charset="0"/>
            </a:endParaRPr>
          </a:p>
        </p:txBody>
      </p:sp>
      <p:sp>
        <p:nvSpPr>
          <p:cNvPr id="31752" name="Text Box 8"/>
          <p:cNvSpPr txBox="1">
            <a:spLocks noChangeArrowheads="1"/>
          </p:cNvSpPr>
          <p:nvPr/>
        </p:nvSpPr>
        <p:spPr bwMode="auto">
          <a:xfrm>
            <a:off x="500034" y="1142984"/>
            <a:ext cx="8496300" cy="457200"/>
          </a:xfrm>
          <a:prstGeom prst="rect">
            <a:avLst/>
          </a:prstGeom>
          <a:noFill/>
          <a:ln w="9525">
            <a:noFill/>
            <a:miter lim="800000"/>
            <a:headEnd/>
            <a:tailEnd/>
          </a:ln>
        </p:spPr>
        <p:txBody>
          <a:bodyPr>
            <a:spAutoFit/>
          </a:bodyPr>
          <a:lstStyle/>
          <a:p>
            <a:pPr eaLnBrk="0" hangingPunct="0"/>
            <a:r>
              <a:rPr lang="en-US" sz="2400" b="1" dirty="0">
                <a:solidFill>
                  <a:srgbClr val="800000"/>
                </a:solidFill>
                <a:latin typeface="Times New Roman" pitchFamily="18" charset="0"/>
              </a:rPr>
              <a:t>What common symbols of Victory Day in Russia do you know?</a:t>
            </a:r>
            <a:endParaRPr lang="ru-RU" sz="2400" b="1" dirty="0">
              <a:solidFill>
                <a:srgbClr val="800000"/>
              </a:solidFill>
              <a:latin typeface="Times New Roman" pitchFamily="18" charset="0"/>
            </a:endParaRPr>
          </a:p>
        </p:txBody>
      </p:sp>
      <p:sp>
        <p:nvSpPr>
          <p:cNvPr id="31758" name="Rectangle 14"/>
          <p:cNvSpPr>
            <a:spLocks noChangeArrowheads="1"/>
          </p:cNvSpPr>
          <p:nvPr/>
        </p:nvSpPr>
        <p:spPr bwMode="auto">
          <a:xfrm>
            <a:off x="468313" y="1844675"/>
            <a:ext cx="6152518" cy="646331"/>
          </a:xfrm>
          <a:prstGeom prst="rect">
            <a:avLst/>
          </a:prstGeom>
          <a:noFill/>
          <a:ln w="9525">
            <a:noFill/>
            <a:miter lim="800000"/>
            <a:headEnd/>
            <a:tailEnd/>
          </a:ln>
        </p:spPr>
        <p:txBody>
          <a:bodyPr wrap="none" anchor="ctr">
            <a:spAutoFit/>
          </a:bodyPr>
          <a:lstStyle/>
          <a:p>
            <a:r>
              <a:rPr lang="en-US" sz="3600" b="1" dirty="0" smtClean="0">
                <a:solidFill>
                  <a:srgbClr val="FF0000"/>
                </a:solidFill>
                <a:latin typeface="Times New Roman" pitchFamily="18" charset="0"/>
                <a:cs typeface="Times New Roman" pitchFamily="18" charset="0"/>
              </a:rPr>
              <a:t>The Soviet Banner of Victory  </a:t>
            </a:r>
            <a:endParaRPr lang="ru-RU" sz="3600" b="1" dirty="0">
              <a:solidFill>
                <a:srgbClr val="FF0000"/>
              </a:solidFill>
              <a:latin typeface="Times New Roman" pitchFamily="18" charset="0"/>
              <a:cs typeface="Times New Roman" pitchFamily="18" charset="0"/>
            </a:endParaRPr>
          </a:p>
        </p:txBody>
      </p:sp>
      <p:sp>
        <p:nvSpPr>
          <p:cNvPr id="2" name="TextBox 4"/>
          <p:cNvSpPr txBox="1">
            <a:spLocks noChangeArrowheads="1"/>
          </p:cNvSpPr>
          <p:nvPr/>
        </p:nvSpPr>
        <p:spPr bwMode="auto">
          <a:xfrm>
            <a:off x="539750" y="2636838"/>
            <a:ext cx="3346450" cy="641350"/>
          </a:xfrm>
          <a:prstGeom prst="rect">
            <a:avLst/>
          </a:prstGeom>
          <a:noFill/>
          <a:ln w="9525">
            <a:noFill/>
            <a:miter lim="800000"/>
            <a:headEnd/>
            <a:tailEnd/>
          </a:ln>
        </p:spPr>
        <p:txBody>
          <a:bodyPr wrap="none">
            <a:spAutoFit/>
          </a:bodyPr>
          <a:lstStyle/>
          <a:p>
            <a:pPr eaLnBrk="0" hangingPunct="0"/>
            <a:r>
              <a:rPr lang="en-US" sz="3600" b="1" dirty="0">
                <a:solidFill>
                  <a:srgbClr val="FF0000"/>
                </a:solidFill>
                <a:latin typeface="Times New Roman" pitchFamily="18" charset="0"/>
              </a:rPr>
              <a:t>Red Star medal</a:t>
            </a:r>
            <a:r>
              <a:rPr lang="en-US" sz="3600" dirty="0">
                <a:latin typeface="Times New Roman" pitchFamily="18" charset="0"/>
              </a:rPr>
              <a:t> </a:t>
            </a:r>
            <a:endParaRPr lang="ru-RU" sz="3600" dirty="0">
              <a:latin typeface="Times New Roman" pitchFamily="18" charset="0"/>
            </a:endParaRPr>
          </a:p>
        </p:txBody>
      </p:sp>
      <p:pic>
        <p:nvPicPr>
          <p:cNvPr id="31760" name="Picture 16" descr="krasnozvezd"/>
          <p:cNvPicPr>
            <a:picLocks noChangeAspect="1" noChangeArrowheads="1"/>
          </p:cNvPicPr>
          <p:nvPr/>
        </p:nvPicPr>
        <p:blipFill>
          <a:blip r:embed="rId5"/>
          <a:srcRect l="12703" r="15314"/>
          <a:stretch>
            <a:fillRect/>
          </a:stretch>
        </p:blipFill>
        <p:spPr bwMode="auto">
          <a:xfrm>
            <a:off x="3995738" y="2565400"/>
            <a:ext cx="935037" cy="869950"/>
          </a:xfrm>
          <a:prstGeom prst="rect">
            <a:avLst/>
          </a:prstGeom>
          <a:noFill/>
          <a:ln w="9525">
            <a:noFill/>
            <a:miter lim="800000"/>
            <a:headEnd/>
            <a:tailEnd/>
          </a:ln>
        </p:spPr>
      </p:pic>
      <p:sp>
        <p:nvSpPr>
          <p:cNvPr id="3" name="TextBox 4"/>
          <p:cNvSpPr txBox="1">
            <a:spLocks noChangeArrowheads="1"/>
          </p:cNvSpPr>
          <p:nvPr/>
        </p:nvSpPr>
        <p:spPr bwMode="auto">
          <a:xfrm>
            <a:off x="5364163" y="2565400"/>
            <a:ext cx="2989262" cy="822325"/>
          </a:xfrm>
          <a:prstGeom prst="rect">
            <a:avLst/>
          </a:prstGeom>
          <a:noFill/>
          <a:ln w="9525">
            <a:noFill/>
            <a:miter lim="800000"/>
            <a:headEnd/>
            <a:tailEnd/>
          </a:ln>
        </p:spPr>
        <p:txBody>
          <a:bodyPr>
            <a:spAutoFit/>
          </a:bodyPr>
          <a:lstStyle/>
          <a:p>
            <a:pPr eaLnBrk="0" hangingPunct="0"/>
            <a:r>
              <a:rPr lang="en-US" sz="2400" b="1" dirty="0">
                <a:solidFill>
                  <a:schemeClr val="accent2"/>
                </a:solidFill>
                <a:latin typeface="Times New Roman" pitchFamily="18" charset="0"/>
              </a:rPr>
              <a:t>a military distinction for bravery</a:t>
            </a:r>
            <a:r>
              <a:rPr lang="en-US" b="1" dirty="0">
                <a:latin typeface="Times New Roman" pitchFamily="18" charset="0"/>
              </a:rPr>
              <a:t> </a:t>
            </a:r>
            <a:endParaRPr lang="ru-RU" b="1" dirty="0">
              <a:latin typeface="Calibri" pitchFamily="34" charset="0"/>
            </a:endParaRPr>
          </a:p>
        </p:txBody>
      </p:sp>
      <p:sp>
        <p:nvSpPr>
          <p:cNvPr id="4" name="TextBox 4"/>
          <p:cNvSpPr txBox="1">
            <a:spLocks noChangeArrowheads="1"/>
          </p:cNvSpPr>
          <p:nvPr/>
        </p:nvSpPr>
        <p:spPr bwMode="auto">
          <a:xfrm>
            <a:off x="611188" y="3429000"/>
            <a:ext cx="6826250" cy="641350"/>
          </a:xfrm>
          <a:prstGeom prst="rect">
            <a:avLst/>
          </a:prstGeom>
          <a:noFill/>
          <a:ln w="9525">
            <a:noFill/>
            <a:miter lim="800000"/>
            <a:headEnd/>
            <a:tailEnd/>
          </a:ln>
        </p:spPr>
        <p:txBody>
          <a:bodyPr wrap="none">
            <a:spAutoFit/>
          </a:bodyPr>
          <a:lstStyle/>
          <a:p>
            <a:pPr eaLnBrk="0" hangingPunct="0"/>
            <a:r>
              <a:rPr lang="en-US" sz="3600" b="1">
                <a:solidFill>
                  <a:srgbClr val="FF0000"/>
                </a:solidFill>
                <a:latin typeface="Times New Roman" pitchFamily="18" charset="0"/>
              </a:rPr>
              <a:t>The tomb of the Unknown Soldier</a:t>
            </a:r>
            <a:endParaRPr lang="ru-RU" sz="3600" b="1">
              <a:solidFill>
                <a:srgbClr val="FF0000"/>
              </a:solidFill>
              <a:latin typeface="Calibri" pitchFamily="34" charset="0"/>
            </a:endParaRPr>
          </a:p>
        </p:txBody>
      </p:sp>
      <p:pic>
        <p:nvPicPr>
          <p:cNvPr id="31763" name="Picture 19" descr="неизвестный солдату памятник"/>
          <p:cNvPicPr>
            <a:picLocks noChangeAspect="1" noChangeArrowheads="1"/>
          </p:cNvPicPr>
          <p:nvPr/>
        </p:nvPicPr>
        <p:blipFill>
          <a:blip r:embed="rId6" cstate="print"/>
          <a:srcRect/>
          <a:stretch>
            <a:fillRect/>
          </a:stretch>
        </p:blipFill>
        <p:spPr bwMode="auto">
          <a:xfrm>
            <a:off x="1500166" y="4000504"/>
            <a:ext cx="1871663" cy="1416050"/>
          </a:xfrm>
          <a:prstGeom prst="rect">
            <a:avLst/>
          </a:prstGeom>
          <a:noFill/>
          <a:ln w="9525">
            <a:noFill/>
            <a:miter lim="800000"/>
            <a:headEnd/>
            <a:tailEnd/>
          </a:ln>
        </p:spPr>
      </p:pic>
      <p:sp>
        <p:nvSpPr>
          <p:cNvPr id="6" name="TextBox 4"/>
          <p:cNvSpPr txBox="1">
            <a:spLocks noChangeArrowheads="1"/>
          </p:cNvSpPr>
          <p:nvPr/>
        </p:nvSpPr>
        <p:spPr bwMode="auto">
          <a:xfrm>
            <a:off x="3857620" y="4071942"/>
            <a:ext cx="3636963" cy="822325"/>
          </a:xfrm>
          <a:prstGeom prst="rect">
            <a:avLst/>
          </a:prstGeom>
          <a:noFill/>
          <a:ln w="9525">
            <a:noFill/>
            <a:miter lim="800000"/>
            <a:headEnd/>
            <a:tailEnd/>
          </a:ln>
        </p:spPr>
        <p:txBody>
          <a:bodyPr>
            <a:spAutoFit/>
          </a:bodyPr>
          <a:lstStyle/>
          <a:p>
            <a:pPr eaLnBrk="0" hangingPunct="0"/>
            <a:r>
              <a:rPr lang="en-US" sz="2400" b="1" dirty="0">
                <a:solidFill>
                  <a:schemeClr val="accent2"/>
                </a:solidFill>
                <a:latin typeface="Times New Roman" pitchFamily="18" charset="0"/>
              </a:rPr>
              <a:t>"Your name is unknown, your deed is immortal"</a:t>
            </a:r>
            <a:endParaRPr lang="ru-RU" sz="2400" b="1" dirty="0">
              <a:solidFill>
                <a:schemeClr val="accent2"/>
              </a:solidFill>
              <a:latin typeface="Times New Roman" pitchFamily="18" charset="0"/>
            </a:endParaRPr>
          </a:p>
        </p:txBody>
      </p:sp>
      <p:pic>
        <p:nvPicPr>
          <p:cNvPr id="31765" name="Picture 21" descr="вечный огонь 2"/>
          <p:cNvPicPr>
            <a:picLocks noChangeAspect="1" noChangeArrowheads="1"/>
          </p:cNvPicPr>
          <p:nvPr/>
        </p:nvPicPr>
        <p:blipFill>
          <a:blip r:embed="rId7" cstate="print"/>
          <a:srcRect/>
          <a:stretch>
            <a:fillRect/>
          </a:stretch>
        </p:blipFill>
        <p:spPr bwMode="auto">
          <a:xfrm>
            <a:off x="4716463" y="5013325"/>
            <a:ext cx="1752600" cy="1314450"/>
          </a:xfrm>
          <a:prstGeom prst="rect">
            <a:avLst/>
          </a:prstGeom>
          <a:noFill/>
          <a:ln w="9525">
            <a:noFill/>
            <a:miter lim="800000"/>
            <a:headEnd/>
            <a:tailEnd/>
          </a:ln>
        </p:spPr>
      </p:pic>
      <p:pic>
        <p:nvPicPr>
          <p:cNvPr id="1026" name="Picture 2" descr="C:\Documents and Settings\71\Рабочий стол\конкурс 70 летию победы 2014-15\600px-Soviet_Znamya_Pobedy.svg.png"/>
          <p:cNvPicPr>
            <a:picLocks noChangeAspect="1" noChangeArrowheads="1"/>
          </p:cNvPicPr>
          <p:nvPr/>
        </p:nvPicPr>
        <p:blipFill>
          <a:blip r:embed="rId8" cstate="print"/>
          <a:srcRect/>
          <a:stretch>
            <a:fillRect/>
          </a:stretch>
        </p:blipFill>
        <p:spPr bwMode="auto">
          <a:xfrm>
            <a:off x="6469063" y="1779592"/>
            <a:ext cx="1714492" cy="857246"/>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752"/>
                                        </p:tgtEl>
                                        <p:attrNameLst>
                                          <p:attrName>style.visibility</p:attrName>
                                        </p:attrNameLst>
                                      </p:cBhvr>
                                      <p:to>
                                        <p:strVal val="visible"/>
                                      </p:to>
                                    </p:set>
                                    <p:anim calcmode="lin" valueType="num">
                                      <p:cBhvr additive="base">
                                        <p:cTn id="7" dur="500" fill="hold"/>
                                        <p:tgtEl>
                                          <p:spTgt spid="31752"/>
                                        </p:tgtEl>
                                        <p:attrNameLst>
                                          <p:attrName>ppt_x</p:attrName>
                                        </p:attrNameLst>
                                      </p:cBhvr>
                                      <p:tavLst>
                                        <p:tav tm="0">
                                          <p:val>
                                            <p:strVal val="#ppt_x"/>
                                          </p:val>
                                        </p:tav>
                                        <p:tav tm="100000">
                                          <p:val>
                                            <p:strVal val="#ppt_x"/>
                                          </p:val>
                                        </p:tav>
                                      </p:tavLst>
                                    </p:anim>
                                    <p:anim calcmode="lin" valueType="num">
                                      <p:cBhvr additive="base">
                                        <p:cTn id="8" dur="500" fill="hold"/>
                                        <p:tgtEl>
                                          <p:spTgt spid="3175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758"/>
                                        </p:tgtEl>
                                        <p:attrNameLst>
                                          <p:attrName>style.visibility</p:attrName>
                                        </p:attrNameLst>
                                      </p:cBhvr>
                                      <p:to>
                                        <p:strVal val="visible"/>
                                      </p:to>
                                    </p:set>
                                    <p:anim calcmode="lin" valueType="num">
                                      <p:cBhvr additive="base">
                                        <p:cTn id="13" dur="500" fill="hold"/>
                                        <p:tgtEl>
                                          <p:spTgt spid="31758"/>
                                        </p:tgtEl>
                                        <p:attrNameLst>
                                          <p:attrName>ppt_x</p:attrName>
                                        </p:attrNameLst>
                                      </p:cBhvr>
                                      <p:tavLst>
                                        <p:tav tm="0">
                                          <p:val>
                                            <p:strVal val="#ppt_x"/>
                                          </p:val>
                                        </p:tav>
                                        <p:tav tm="100000">
                                          <p:val>
                                            <p:strVal val="#ppt_x"/>
                                          </p:val>
                                        </p:tav>
                                      </p:tavLst>
                                    </p:anim>
                                    <p:anim calcmode="lin" valueType="num">
                                      <p:cBhvr additive="base">
                                        <p:cTn id="14" dur="500" fill="hold"/>
                                        <p:tgtEl>
                                          <p:spTgt spid="3175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barn(inVertical)">
                                      <p:cBhvr>
                                        <p:cTn id="19" dur="500"/>
                                        <p:tgtEl>
                                          <p:spTgt spid="1026"/>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nodeType="clickEffect">
                                  <p:stCondLst>
                                    <p:cond delay="0"/>
                                  </p:stCondLst>
                                  <p:childTnLst>
                                    <p:set>
                                      <p:cBhvr>
                                        <p:cTn id="29" dur="1" fill="hold">
                                          <p:stCondLst>
                                            <p:cond delay="0"/>
                                          </p:stCondLst>
                                        </p:cTn>
                                        <p:tgtEl>
                                          <p:spTgt spid="31760"/>
                                        </p:tgtEl>
                                        <p:attrNameLst>
                                          <p:attrName>style.visibility</p:attrName>
                                        </p:attrNameLst>
                                      </p:cBhvr>
                                      <p:to>
                                        <p:strVal val="visible"/>
                                      </p:to>
                                    </p:set>
                                    <p:animEffect transition="in" filter="checkerboard(across)">
                                      <p:cBhvr>
                                        <p:cTn id="30" dur="500"/>
                                        <p:tgtEl>
                                          <p:spTgt spid="31760"/>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blinds(horizontal)">
                                      <p:cBhvr>
                                        <p:cTn id="35" dur="500"/>
                                        <p:tgtEl>
                                          <p:spTgt spid="3"/>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ppt_x"/>
                                          </p:val>
                                        </p:tav>
                                        <p:tav tm="100000">
                                          <p:val>
                                            <p:strVal val="#ppt_x"/>
                                          </p:val>
                                        </p:tav>
                                      </p:tavLst>
                                    </p:anim>
                                    <p:anim calcmode="lin" valueType="num">
                                      <p:cBhvr additive="base">
                                        <p:cTn id="4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5" presetClass="entr" presetSubtype="10" fill="hold" nodeType="clickEffect">
                                  <p:stCondLst>
                                    <p:cond delay="0"/>
                                  </p:stCondLst>
                                  <p:childTnLst>
                                    <p:set>
                                      <p:cBhvr>
                                        <p:cTn id="45" dur="1" fill="hold">
                                          <p:stCondLst>
                                            <p:cond delay="0"/>
                                          </p:stCondLst>
                                        </p:cTn>
                                        <p:tgtEl>
                                          <p:spTgt spid="31763"/>
                                        </p:tgtEl>
                                        <p:attrNameLst>
                                          <p:attrName>style.visibility</p:attrName>
                                        </p:attrNameLst>
                                      </p:cBhvr>
                                      <p:to>
                                        <p:strVal val="visible"/>
                                      </p:to>
                                    </p:set>
                                    <p:animEffect transition="in" filter="checkerboard(across)">
                                      <p:cBhvr>
                                        <p:cTn id="46" dur="500"/>
                                        <p:tgtEl>
                                          <p:spTgt spid="31763"/>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blinds(horizontal)">
                                      <p:cBhvr>
                                        <p:cTn id="51" dur="500"/>
                                        <p:tgtEl>
                                          <p:spTgt spid="6"/>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fill="hold"/>
                                        <p:tgtEl>
                                          <p:spTgt spid="5"/>
                                        </p:tgtEl>
                                        <p:attrNameLst>
                                          <p:attrName>ppt_x</p:attrName>
                                        </p:attrNameLst>
                                      </p:cBhvr>
                                      <p:tavLst>
                                        <p:tav tm="0">
                                          <p:val>
                                            <p:strVal val="#ppt_x"/>
                                          </p:val>
                                        </p:tav>
                                        <p:tav tm="100000">
                                          <p:val>
                                            <p:strVal val="#ppt_x"/>
                                          </p:val>
                                        </p:tav>
                                      </p:tavLst>
                                    </p:anim>
                                    <p:anim calcmode="lin" valueType="num">
                                      <p:cBhvr additive="base">
                                        <p:cTn id="5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nodeType="clickEffect">
                                  <p:stCondLst>
                                    <p:cond delay="0"/>
                                  </p:stCondLst>
                                  <p:childTnLst>
                                    <p:set>
                                      <p:cBhvr>
                                        <p:cTn id="61" dur="1" fill="hold">
                                          <p:stCondLst>
                                            <p:cond delay="0"/>
                                          </p:stCondLst>
                                        </p:cTn>
                                        <p:tgtEl>
                                          <p:spTgt spid="31765"/>
                                        </p:tgtEl>
                                        <p:attrNameLst>
                                          <p:attrName>style.visibility</p:attrName>
                                        </p:attrNameLst>
                                      </p:cBhvr>
                                      <p:to>
                                        <p:strVal val="visible"/>
                                      </p:to>
                                    </p:set>
                                    <p:animEffect transition="in" filter="checkerboard(across)">
                                      <p:cBhvr>
                                        <p:cTn id="62" dur="500"/>
                                        <p:tgtEl>
                                          <p:spTgt spid="317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1752" grpId="0"/>
      <p:bldP spid="31758" grpId="0"/>
      <p:bldP spid="2" grpId="0"/>
      <p:bldP spid="3" grpId="0"/>
      <p:bldP spid="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8"/>
          <p:cNvSpPr txBox="1">
            <a:spLocks noChangeArrowheads="1"/>
          </p:cNvSpPr>
          <p:nvPr/>
        </p:nvSpPr>
        <p:spPr bwMode="auto">
          <a:xfrm>
            <a:off x="3502025" y="195263"/>
            <a:ext cx="3148013" cy="430212"/>
          </a:xfrm>
          <a:prstGeom prst="rect">
            <a:avLst/>
          </a:prstGeom>
          <a:noFill/>
          <a:ln w="9525">
            <a:noFill/>
            <a:round/>
            <a:headEnd/>
            <a:tailEnd/>
          </a:ln>
        </p:spPr>
        <p:txBody>
          <a:bodyPr wrap="none" lIns="90000" tIns="45000" rIns="90000" bIns="45000"/>
          <a:lstStyle/>
          <a:p>
            <a:pPr hangingPunct="0">
              <a:lnSpc>
                <a:spcPct val="93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400" b="1">
              <a:solidFill>
                <a:srgbClr val="0000FF"/>
              </a:solidFill>
              <a:latin typeface="Calibri" pitchFamily="34" charset="0"/>
            </a:endParaRPr>
          </a:p>
        </p:txBody>
      </p:sp>
      <p:sp>
        <p:nvSpPr>
          <p:cNvPr id="31746" name="TextBox 7"/>
          <p:cNvSpPr txBox="1">
            <a:spLocks noChangeArrowheads="1"/>
          </p:cNvSpPr>
          <p:nvPr/>
        </p:nvSpPr>
        <p:spPr bwMode="auto">
          <a:xfrm>
            <a:off x="827088" y="333375"/>
            <a:ext cx="2198687" cy="1006475"/>
          </a:xfrm>
          <a:prstGeom prst="rect">
            <a:avLst/>
          </a:prstGeom>
          <a:noFill/>
          <a:ln w="9525">
            <a:noFill/>
            <a:miter lim="800000"/>
            <a:headEnd/>
            <a:tailEnd/>
          </a:ln>
        </p:spPr>
        <p:txBody>
          <a:bodyPr>
            <a:spAutoFit/>
          </a:bodyPr>
          <a:lstStyle/>
          <a:p>
            <a:r>
              <a:rPr lang="en-US" sz="6000" b="1" dirty="0">
                <a:ln w="28575">
                  <a:solidFill>
                    <a:srgbClr val="CC3300"/>
                  </a:solidFill>
                </a:ln>
                <a:solidFill>
                  <a:srgbClr val="FFFF00"/>
                </a:solidFill>
                <a:latin typeface="Times New Roman" pitchFamily="18" charset="0"/>
                <a:cs typeface="Times New Roman" pitchFamily="18" charset="0"/>
              </a:rPr>
              <a:t>Text</a:t>
            </a:r>
            <a:endParaRPr lang="ru-RU" sz="6000" b="1" dirty="0">
              <a:ln w="28575">
                <a:solidFill>
                  <a:srgbClr val="CC3300"/>
                </a:solidFill>
              </a:ln>
              <a:solidFill>
                <a:srgbClr val="FFFF00"/>
              </a:solidFill>
              <a:latin typeface="Times New Roman" pitchFamily="18" charset="0"/>
              <a:cs typeface="Times New Roman" pitchFamily="18" charset="0"/>
            </a:endParaRPr>
          </a:p>
        </p:txBody>
      </p:sp>
      <p:sp>
        <p:nvSpPr>
          <p:cNvPr id="31747" name="TextBox 4"/>
          <p:cNvSpPr txBox="1">
            <a:spLocks noChangeArrowheads="1"/>
          </p:cNvSpPr>
          <p:nvPr/>
        </p:nvSpPr>
        <p:spPr bwMode="auto">
          <a:xfrm>
            <a:off x="1928813" y="1285875"/>
            <a:ext cx="4214812" cy="369888"/>
          </a:xfrm>
          <a:prstGeom prst="rect">
            <a:avLst/>
          </a:prstGeom>
          <a:noFill/>
          <a:ln w="9525">
            <a:noFill/>
            <a:miter lim="800000"/>
            <a:headEnd/>
            <a:tailEnd/>
          </a:ln>
        </p:spPr>
        <p:txBody>
          <a:bodyPr>
            <a:spAutoFit/>
          </a:bodyPr>
          <a:lstStyle/>
          <a:p>
            <a:endParaRPr lang="ru-RU">
              <a:latin typeface="Calibri" pitchFamily="34" charset="0"/>
            </a:endParaRPr>
          </a:p>
        </p:txBody>
      </p:sp>
      <p:sp>
        <p:nvSpPr>
          <p:cNvPr id="31748" name="Rectangle 1"/>
          <p:cNvSpPr>
            <a:spLocks noChangeArrowheads="1"/>
          </p:cNvSpPr>
          <p:nvPr/>
        </p:nvSpPr>
        <p:spPr bwMode="auto">
          <a:xfrm>
            <a:off x="539750" y="683181"/>
            <a:ext cx="8208963" cy="5262979"/>
          </a:xfrm>
          <a:prstGeom prst="rect">
            <a:avLst/>
          </a:prstGeom>
          <a:noFill/>
          <a:ln w="9525">
            <a:noFill/>
            <a:miter lim="800000"/>
            <a:headEnd/>
            <a:tailEnd/>
          </a:ln>
        </p:spPr>
        <p:txBody>
          <a:bodyPr anchor="ctr">
            <a:spAutoFit/>
          </a:bodyPr>
          <a:lstStyle/>
          <a:p>
            <a:pPr algn="ctr"/>
            <a:r>
              <a:rPr lang="en-US" sz="2400" b="1" dirty="0">
                <a:solidFill>
                  <a:srgbClr val="FF0000"/>
                </a:solidFill>
                <a:latin typeface="Times New Roman" pitchFamily="18" charset="0"/>
                <a:ea typeface="Calibri" pitchFamily="34" charset="0"/>
                <a:cs typeface="Times New Roman" pitchFamily="18" charset="0"/>
              </a:rPr>
              <a:t>«Victory Day»</a:t>
            </a:r>
            <a:endParaRPr lang="ru-RU" sz="2400" b="1" dirty="0">
              <a:solidFill>
                <a:srgbClr val="FF0000"/>
              </a:solidFill>
              <a:latin typeface="Times New Roman" pitchFamily="18" charset="0"/>
              <a:ea typeface="Calibri" pitchFamily="34" charset="0"/>
              <a:cs typeface="Times New Roman" pitchFamily="18" charset="0"/>
            </a:endParaRPr>
          </a:p>
          <a:p>
            <a:pPr eaLnBrk="0" hangingPunct="0"/>
            <a:r>
              <a:rPr lang="ru-RU" sz="2400" b="1" dirty="0" smtClean="0">
                <a:solidFill>
                  <a:srgbClr val="800000"/>
                </a:solidFill>
                <a:latin typeface="Times New Roman" pitchFamily="18" charset="0"/>
                <a:ea typeface="Calibri" pitchFamily="34" charset="0"/>
                <a:cs typeface="Times New Roman" pitchFamily="18" charset="0"/>
              </a:rPr>
              <a:t>	</a:t>
            </a:r>
            <a:r>
              <a:rPr lang="en-US" sz="2400" b="1" dirty="0" smtClean="0">
                <a:solidFill>
                  <a:srgbClr val="800000"/>
                </a:solidFill>
                <a:latin typeface="Times New Roman" pitchFamily="18" charset="0"/>
                <a:ea typeface="Calibri" pitchFamily="34" charset="0"/>
                <a:cs typeface="Times New Roman" pitchFamily="18" charset="0"/>
              </a:rPr>
              <a:t>Victory </a:t>
            </a:r>
            <a:r>
              <a:rPr lang="en-US" sz="2400" b="1" dirty="0">
                <a:solidFill>
                  <a:srgbClr val="800000"/>
                </a:solidFill>
                <a:latin typeface="Times New Roman" pitchFamily="18" charset="0"/>
                <a:ea typeface="Calibri" pitchFamily="34" charset="0"/>
                <a:cs typeface="Times New Roman" pitchFamily="18" charset="0"/>
              </a:rPr>
              <a:t>Day in Russia commemorates millions of people who lost their lives in the Second World War, known in Russia as the Great Patriotic War. The historical significance of the Soviet Union’s victory lies in main idea to defeat the fascist aggressor. </a:t>
            </a:r>
            <a:endParaRPr lang="ru-RU" sz="2400" b="1" dirty="0">
              <a:solidFill>
                <a:srgbClr val="800000"/>
              </a:solidFill>
              <a:latin typeface="Times New Roman" pitchFamily="18" charset="0"/>
              <a:ea typeface="Calibri" pitchFamily="34" charset="0"/>
              <a:cs typeface="Times New Roman" pitchFamily="18" charset="0"/>
            </a:endParaRPr>
          </a:p>
          <a:p>
            <a:pPr eaLnBrk="0" hangingPunct="0"/>
            <a:r>
              <a:rPr lang="en-US" sz="2400" b="1" dirty="0">
                <a:solidFill>
                  <a:srgbClr val="800000"/>
                </a:solidFill>
                <a:latin typeface="Times New Roman" pitchFamily="18" charset="0"/>
                <a:ea typeface="Calibri" pitchFamily="34" charset="0"/>
                <a:cs typeface="Times New Roman" pitchFamily="18" charset="0"/>
              </a:rPr>
              <a:t>The victory over fascist was of great significance also because it activated all people of the world. </a:t>
            </a:r>
            <a:endParaRPr lang="ru-RU" sz="2400" b="1" dirty="0">
              <a:solidFill>
                <a:srgbClr val="800000"/>
              </a:solidFill>
              <a:latin typeface="Times New Roman" pitchFamily="18" charset="0"/>
              <a:ea typeface="Calibri" pitchFamily="34" charset="0"/>
              <a:cs typeface="Times New Roman" pitchFamily="18" charset="0"/>
            </a:endParaRPr>
          </a:p>
          <a:p>
            <a:pPr eaLnBrk="0" hangingPunct="0"/>
            <a:r>
              <a:rPr lang="ru-RU" sz="2400" b="1" dirty="0" smtClean="0">
                <a:solidFill>
                  <a:srgbClr val="800000"/>
                </a:solidFill>
                <a:latin typeface="Times New Roman" pitchFamily="18" charset="0"/>
                <a:ea typeface="Calibri" pitchFamily="34" charset="0"/>
                <a:cs typeface="Times New Roman" pitchFamily="18" charset="0"/>
              </a:rPr>
              <a:t>	</a:t>
            </a:r>
            <a:r>
              <a:rPr lang="en-US" sz="2400" b="1" dirty="0" smtClean="0">
                <a:solidFill>
                  <a:srgbClr val="800000"/>
                </a:solidFill>
                <a:latin typeface="Times New Roman" pitchFamily="18" charset="0"/>
                <a:ea typeface="Calibri" pitchFamily="34" charset="0"/>
                <a:cs typeface="Times New Roman" pitchFamily="18" charset="0"/>
              </a:rPr>
              <a:t>People </a:t>
            </a:r>
            <a:r>
              <a:rPr lang="en-US" sz="2400" b="1" dirty="0">
                <a:solidFill>
                  <a:srgbClr val="800000"/>
                </a:solidFill>
                <a:latin typeface="Times New Roman" pitchFamily="18" charset="0"/>
                <a:ea typeface="Calibri" pitchFamily="34" charset="0"/>
                <a:cs typeface="Times New Roman" pitchFamily="18" charset="0"/>
              </a:rPr>
              <a:t>know veterans of the Great War not only because they wear their medals on Victory Day. Together with all people they are active participants in the peace movement. Their fight for peace is fully understandable because no one knows better than a war veteran what war means.</a:t>
            </a:r>
          </a:p>
        </p:txBody>
      </p:sp>
      <p:pic>
        <p:nvPicPr>
          <p:cNvPr id="31749" name="Picture 7" descr="домик">
            <a:hlinkClick r:id="rId3" action="ppaction://hlinksldjump"/>
          </p:cNvPr>
          <p:cNvPicPr>
            <a:picLocks noChangeAspect="1" noChangeArrowheads="1"/>
          </p:cNvPicPr>
          <p:nvPr/>
        </p:nvPicPr>
        <p:blipFill>
          <a:blip r:embed="rId4" cstate="print"/>
          <a:srcRect/>
          <a:stretch>
            <a:fillRect/>
          </a:stretch>
        </p:blipFill>
        <p:spPr bwMode="auto">
          <a:xfrm>
            <a:off x="7881938" y="5517232"/>
            <a:ext cx="866775" cy="11334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1439</TotalTime>
  <Words>453</Words>
  <Application>Microsoft Office PowerPoint</Application>
  <PresentationFormat>Экран (4:3)</PresentationFormat>
  <Paragraphs>119</Paragraphs>
  <Slides>13</Slides>
  <Notes>11</Notes>
  <HiddenSlides>0</HiddenSlides>
  <MMClips>1</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1</cp:lastModifiedBy>
  <cp:revision>118</cp:revision>
  <dcterms:created xsi:type="dcterms:W3CDTF">2015-02-21T19:33:28Z</dcterms:created>
  <dcterms:modified xsi:type="dcterms:W3CDTF">2015-03-25T11:40:54Z</dcterms:modified>
</cp:coreProperties>
</file>